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6.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7.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8.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9.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0.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56" r:id="rId5"/>
    <p:sldMasterId id="2147483661" r:id="rId6"/>
    <p:sldMasterId id="2147483666" r:id="rId7"/>
    <p:sldMasterId id="2147483671" r:id="rId8"/>
    <p:sldMasterId id="2147483676" r:id="rId9"/>
    <p:sldMasterId id="2147483699" r:id="rId10"/>
    <p:sldMasterId id="2147483707" r:id="rId11"/>
    <p:sldMasterId id="2147483717" r:id="rId12"/>
    <p:sldMasterId id="2147483735" r:id="rId13"/>
    <p:sldMasterId id="2147483752" r:id="rId14"/>
  </p:sldMasterIdLst>
  <p:notesMasterIdLst>
    <p:notesMasterId r:id="rId35"/>
  </p:notesMasterIdLst>
  <p:handoutMasterIdLst>
    <p:handoutMasterId r:id="rId36"/>
  </p:handoutMasterIdLst>
  <p:sldIdLst>
    <p:sldId id="582" r:id="rId15"/>
    <p:sldId id="619" r:id="rId16"/>
    <p:sldId id="599" r:id="rId17"/>
    <p:sldId id="589" r:id="rId18"/>
    <p:sldId id="618" r:id="rId19"/>
    <p:sldId id="616" r:id="rId20"/>
    <p:sldId id="602" r:id="rId21"/>
    <p:sldId id="604" r:id="rId22"/>
    <p:sldId id="603" r:id="rId23"/>
    <p:sldId id="605" r:id="rId24"/>
    <p:sldId id="575" r:id="rId25"/>
    <p:sldId id="608" r:id="rId26"/>
    <p:sldId id="613" r:id="rId27"/>
    <p:sldId id="620" r:id="rId28"/>
    <p:sldId id="621" r:id="rId29"/>
    <p:sldId id="622" r:id="rId30"/>
    <p:sldId id="623" r:id="rId31"/>
    <p:sldId id="596" r:id="rId32"/>
    <p:sldId id="614" r:id="rId33"/>
    <p:sldId id="615" r:id="rId34"/>
  </p:sldIdLst>
  <p:sldSz cx="9144000" cy="5143500" type="screen16x9"/>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User" initials="WU" lastIdx="2" clrIdx="0"/>
  <p:cmAuthor id="1" name="Barton, Jessie-Kate (OS/ASPR/OEM)" initials="BJ(" lastIdx="1" clrIdx="1"/>
  <p:cmAuthor id="2" name="Butterworth, Virginia (OS/ASPR/EEAA)" initials="BV("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66"/>
    <a:srgbClr val="102B62"/>
    <a:srgbClr val="273D77"/>
    <a:srgbClr val="271077"/>
    <a:srgbClr val="273DC7"/>
    <a:srgbClr val="EEECE1"/>
    <a:srgbClr val="600000"/>
    <a:srgbClr val="860000"/>
    <a:srgbClr val="A4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DF9951-8CEB-4A6C-ABC8-2C67FB1F9CFC}" v="3" dt="2020-03-26T22:12:28.8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816" autoAdjust="0"/>
    <p:restoredTop sz="96395" autoAdjust="0"/>
  </p:normalViewPr>
  <p:slideViewPr>
    <p:cSldViewPr>
      <p:cViewPr varScale="1">
        <p:scale>
          <a:sx n="150" d="100"/>
          <a:sy n="150" d="100"/>
        </p:scale>
        <p:origin x="342" y="12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54" d="100"/>
          <a:sy n="54" d="100"/>
        </p:scale>
        <p:origin x="1968"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viewProps" Target="viewProps.xml"/><Relationship Id="rId21" Type="http://schemas.openxmlformats.org/officeDocument/2006/relationships/slide" Target="slides/slide7.xml"/><Relationship Id="rId34" Type="http://schemas.openxmlformats.org/officeDocument/2006/relationships/slide" Target="slides/slide20.xml"/><Relationship Id="rId42"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handoutMaster" Target="handoutMasters/handoutMaster1.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notesMaster" Target="notesMasters/notes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r>
              <a:rPr lang="en-US"/>
              <a:t>4/10/2019</a:t>
            </a:r>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E85D02E8-D589-462B-8871-E4027AEEAA39}" type="slidenum">
              <a:rPr lang="en-US" smtClean="0"/>
              <a:t>‹#›</a:t>
            </a:fld>
            <a:endParaRPr lang="en-US"/>
          </a:p>
        </p:txBody>
      </p:sp>
    </p:spTree>
    <p:extLst>
      <p:ext uri="{BB962C8B-B14F-4D97-AF65-F5344CB8AC3E}">
        <p14:creationId xmlns:p14="http://schemas.microsoft.com/office/powerpoint/2010/main" val="84948761"/>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r>
              <a:rPr lang="en-US"/>
              <a:t>4/10/2019</a:t>
            </a:r>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7C72B32-1A00-43DB-BBB8-B81738A4878E}" type="slidenum">
              <a:rPr lang="en-US" smtClean="0"/>
              <a:t>‹#›</a:t>
            </a:fld>
            <a:endParaRPr lang="en-US"/>
          </a:p>
        </p:txBody>
      </p:sp>
    </p:spTree>
    <p:extLst>
      <p:ext uri="{BB962C8B-B14F-4D97-AF65-F5344CB8AC3E}">
        <p14:creationId xmlns:p14="http://schemas.microsoft.com/office/powerpoint/2010/main" val="3462938766"/>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72B32-1A00-43DB-BBB8-B81738A4878E}" type="slidenum">
              <a:rPr lang="en-US" smtClean="0"/>
              <a:t>3</a:t>
            </a:fld>
            <a:endParaRPr lang="en-US" dirty="0"/>
          </a:p>
        </p:txBody>
      </p:sp>
      <p:sp>
        <p:nvSpPr>
          <p:cNvPr id="5" name="Date Placeholder 4"/>
          <p:cNvSpPr>
            <a:spLocks noGrp="1"/>
          </p:cNvSpPr>
          <p:nvPr>
            <p:ph type="dt" idx="11"/>
          </p:nvPr>
        </p:nvSpPr>
        <p:spPr/>
        <p:txBody>
          <a:bodyPr/>
          <a:lstStyle/>
          <a:p>
            <a:r>
              <a:rPr lang="en-US"/>
              <a:t>4/10/2019</a:t>
            </a:r>
          </a:p>
        </p:txBody>
      </p:sp>
    </p:spTree>
    <p:extLst>
      <p:ext uri="{BB962C8B-B14F-4D97-AF65-F5344CB8AC3E}">
        <p14:creationId xmlns:p14="http://schemas.microsoft.com/office/powerpoint/2010/main" val="879513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72B32-1A00-43DB-BBB8-B81738A4878E}" type="slidenum">
              <a:rPr lang="en-US" smtClean="0"/>
              <a:t>11</a:t>
            </a:fld>
            <a:endParaRPr lang="en-US" dirty="0"/>
          </a:p>
        </p:txBody>
      </p:sp>
      <p:sp>
        <p:nvSpPr>
          <p:cNvPr id="5" name="Date Placeholder 4"/>
          <p:cNvSpPr>
            <a:spLocks noGrp="1"/>
          </p:cNvSpPr>
          <p:nvPr>
            <p:ph type="dt" idx="11"/>
          </p:nvPr>
        </p:nvSpPr>
        <p:spPr/>
        <p:txBody>
          <a:bodyPr/>
          <a:lstStyle/>
          <a:p>
            <a:r>
              <a:rPr lang="en-US"/>
              <a:t>4/10/2019</a:t>
            </a:r>
          </a:p>
        </p:txBody>
      </p:sp>
    </p:spTree>
    <p:extLst>
      <p:ext uri="{BB962C8B-B14F-4D97-AF65-F5344CB8AC3E}">
        <p14:creationId xmlns:p14="http://schemas.microsoft.com/office/powerpoint/2010/main" val="983543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72B32-1A00-43DB-BBB8-B81738A4878E}" type="slidenum">
              <a:rPr lang="en-US" smtClean="0"/>
              <a:t>18</a:t>
            </a:fld>
            <a:endParaRPr lang="en-US" dirty="0"/>
          </a:p>
        </p:txBody>
      </p:sp>
      <p:sp>
        <p:nvSpPr>
          <p:cNvPr id="5" name="Date Placeholder 4"/>
          <p:cNvSpPr>
            <a:spLocks noGrp="1"/>
          </p:cNvSpPr>
          <p:nvPr>
            <p:ph type="dt" idx="11"/>
          </p:nvPr>
        </p:nvSpPr>
        <p:spPr/>
        <p:txBody>
          <a:bodyPr/>
          <a:lstStyle/>
          <a:p>
            <a:r>
              <a:rPr lang="en-US"/>
              <a:t>4/10/2019</a:t>
            </a:r>
          </a:p>
        </p:txBody>
      </p:sp>
    </p:spTree>
    <p:extLst>
      <p:ext uri="{BB962C8B-B14F-4D97-AF65-F5344CB8AC3E}">
        <p14:creationId xmlns:p14="http://schemas.microsoft.com/office/powerpoint/2010/main" val="3367413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72B32-1A00-43DB-BBB8-B81738A4878E}" type="slidenum">
              <a:rPr lang="en-US" smtClean="0"/>
              <a:t>19</a:t>
            </a:fld>
            <a:endParaRPr lang="en-US" dirty="0"/>
          </a:p>
        </p:txBody>
      </p:sp>
      <p:sp>
        <p:nvSpPr>
          <p:cNvPr id="5" name="Date Placeholder 4"/>
          <p:cNvSpPr>
            <a:spLocks noGrp="1"/>
          </p:cNvSpPr>
          <p:nvPr>
            <p:ph type="dt" idx="11"/>
          </p:nvPr>
        </p:nvSpPr>
        <p:spPr/>
        <p:txBody>
          <a:bodyPr/>
          <a:lstStyle/>
          <a:p>
            <a:r>
              <a:rPr lang="en-US"/>
              <a:t>4/10/2019</a:t>
            </a:r>
          </a:p>
        </p:txBody>
      </p:sp>
    </p:spTree>
    <p:extLst>
      <p:ext uri="{BB962C8B-B14F-4D97-AF65-F5344CB8AC3E}">
        <p14:creationId xmlns:p14="http://schemas.microsoft.com/office/powerpoint/2010/main" val="1206180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C72B32-1A00-43DB-BBB8-B81738A4878E}" type="slidenum">
              <a:rPr lang="en-US" smtClean="0"/>
              <a:t>20</a:t>
            </a:fld>
            <a:endParaRPr lang="en-US" dirty="0"/>
          </a:p>
        </p:txBody>
      </p:sp>
      <p:sp>
        <p:nvSpPr>
          <p:cNvPr id="5" name="Date Placeholder 4"/>
          <p:cNvSpPr>
            <a:spLocks noGrp="1"/>
          </p:cNvSpPr>
          <p:nvPr>
            <p:ph type="dt" idx="11"/>
          </p:nvPr>
        </p:nvSpPr>
        <p:spPr/>
        <p:txBody>
          <a:bodyPr/>
          <a:lstStyle/>
          <a:p>
            <a:r>
              <a:rPr lang="en-US"/>
              <a:t>4/10/2019</a:t>
            </a:r>
          </a:p>
        </p:txBody>
      </p:sp>
    </p:spTree>
    <p:extLst>
      <p:ext uri="{BB962C8B-B14F-4D97-AF65-F5344CB8AC3E}">
        <p14:creationId xmlns:p14="http://schemas.microsoft.com/office/powerpoint/2010/main" val="9082822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74031"/>
            <a:ext cx="7772400" cy="1102519"/>
          </a:xfrm>
        </p:spPr>
        <p:txBody>
          <a:bodyPr>
            <a:normAutofit/>
          </a:bodyPr>
          <a:lstStyle>
            <a:lvl1pPr>
              <a:defRPr sz="3200" b="1">
                <a:solidFill>
                  <a:srgbClr val="102B62"/>
                </a:solidFill>
              </a:defRPr>
            </a:lvl1pPr>
          </a:lstStyle>
          <a:p>
            <a:r>
              <a:rPr lang="en-US" dirty="0"/>
              <a:t>Title, Arial Bold, 32 </a:t>
            </a:r>
            <a:r>
              <a:rPr lang="en-US" dirty="0" err="1"/>
              <a:t>pt</a:t>
            </a:r>
            <a:endParaRPr lang="en-US" dirty="0"/>
          </a:p>
        </p:txBody>
      </p:sp>
      <p:sp>
        <p:nvSpPr>
          <p:cNvPr id="3" name="Subtitle 2"/>
          <p:cNvSpPr>
            <a:spLocks noGrp="1"/>
          </p:cNvSpPr>
          <p:nvPr>
            <p:ph type="subTitle" idx="1" hasCustomPrompt="1"/>
          </p:nvPr>
        </p:nvSpPr>
        <p:spPr>
          <a:xfrm>
            <a:off x="1371600" y="3238500"/>
            <a:ext cx="6400800" cy="1314450"/>
          </a:xfrm>
        </p:spPr>
        <p:txBody>
          <a:bodyPr>
            <a:normAutofit/>
          </a:bodyPr>
          <a:lstStyle>
            <a:lvl1pPr marL="0" indent="0" algn="ctr">
              <a:buNone/>
              <a:defRPr sz="2400" b="1" baseline="0">
                <a:solidFill>
                  <a:srgbClr val="102B6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Presenter Name</a:t>
            </a:r>
            <a:br>
              <a:rPr lang="en-US" dirty="0"/>
            </a:br>
            <a:r>
              <a:rPr lang="en-US" dirty="0"/>
              <a:t>Month DD, YYYY</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34200" y="297913"/>
            <a:ext cx="1968549" cy="849849"/>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9144000" cy="1352550"/>
          </a:xfrm>
          <a:prstGeom prst="rect">
            <a:avLst/>
          </a:prstGeom>
        </p:spPr>
      </p:pic>
      <p:pic>
        <p:nvPicPr>
          <p:cNvPr id="9" name="Picture 8" descr="Department of Health and Human Services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28600" y="66675"/>
            <a:ext cx="1219200" cy="1219200"/>
          </a:xfrm>
          <a:prstGeom prst="rect">
            <a:avLst/>
          </a:prstGeom>
        </p:spPr>
      </p:pic>
      <p:pic>
        <p:nvPicPr>
          <p:cNvPr id="10" name="Picture 9" descr="Assistant Secretary for Preparedness and Response logo"/>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6934200" y="438150"/>
            <a:ext cx="1968549" cy="491600"/>
          </a:xfrm>
          <a:prstGeom prst="rect">
            <a:avLst/>
          </a:prstGeom>
        </p:spPr>
      </p:pic>
    </p:spTree>
    <p:extLst>
      <p:ext uri="{BB962C8B-B14F-4D97-AF65-F5344CB8AC3E}">
        <p14:creationId xmlns:p14="http://schemas.microsoft.com/office/powerpoint/2010/main" val="81153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2471"/>
          <a:stretch/>
        </p:blipFill>
        <p:spPr>
          <a:xfrm>
            <a:off x="0" y="1"/>
            <a:ext cx="9144000" cy="936000"/>
          </a:xfrm>
          <a:prstGeom prst="rect">
            <a:avLst/>
          </a:prstGeom>
        </p:spPr>
      </p:pic>
      <p:sp>
        <p:nvSpPr>
          <p:cNvPr id="7" name="Title 1"/>
          <p:cNvSpPr>
            <a:spLocks noGrp="1"/>
          </p:cNvSpPr>
          <p:nvPr>
            <p:ph type="title"/>
          </p:nvPr>
        </p:nvSpPr>
        <p:spPr>
          <a:xfrm>
            <a:off x="457200" y="1039554"/>
            <a:ext cx="8229600" cy="866834"/>
          </a:xfrm>
          <a:prstGeom prst="rect">
            <a:avLst/>
          </a:prstGeom>
        </p:spPr>
        <p:txBody>
          <a:bodyPr/>
          <a:lstStyle>
            <a:lvl1pPr algn="l">
              <a:lnSpc>
                <a:spcPts val="3000"/>
              </a:lnSpc>
              <a:defRPr sz="2800" b="1" baseline="0">
                <a:solidFill>
                  <a:srgbClr val="000000"/>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000000"/>
                </a:solidFill>
                <a:effectLst/>
                <a:latin typeface="Calibri" pitchFamily="34"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000000"/>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176552"/>
            <a:ext cx="6903076" cy="369332"/>
          </a:xfrm>
          <a:prstGeom prst="rect">
            <a:avLst/>
          </a:prstGeom>
          <a:noFill/>
        </p:spPr>
        <p:txBody>
          <a:bodyPr wrap="square" rtlCol="0">
            <a:spAutoFit/>
          </a:bodyPr>
          <a:lstStyle/>
          <a:p>
            <a:pPr marL="0" marR="0" lvl="0" indent="0" algn="l" defTabSz="914378"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National Center for Immunization &amp; Respiratory Diseases</a:t>
            </a:r>
          </a:p>
        </p:txBody>
      </p:sp>
    </p:spTree>
    <p:extLst>
      <p:ext uri="{BB962C8B-B14F-4D97-AF65-F5344CB8AC3E}">
        <p14:creationId xmlns:p14="http://schemas.microsoft.com/office/powerpoint/2010/main" val="223825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
        <p:nvSpPr>
          <p:cNvPr id="8" name="Text Placeholder 7"/>
          <p:cNvSpPr>
            <a:spLocks noGrp="1"/>
          </p:cNvSpPr>
          <p:nvPr>
            <p:ph type="body" sz="quarter" idx="10"/>
          </p:nvPr>
        </p:nvSpPr>
        <p:spPr>
          <a:xfrm>
            <a:off x="457200" y="1158875"/>
            <a:ext cx="8229600" cy="3341688"/>
          </a:xfrm>
        </p:spPr>
        <p:txBody>
          <a:bodyPr/>
          <a:lstStyle>
            <a:lvl1pPr marL="342892" indent="-342892">
              <a:buClr>
                <a:srgbClr val="8B9B92"/>
              </a:buClr>
              <a:buFont typeface="Wingdings" panose="05000000000000000000" pitchFamily="2" charset="2"/>
              <a:buChar char="§"/>
              <a:defRPr sz="2000">
                <a:solidFill>
                  <a:srgbClr val="000000"/>
                </a:solidFill>
              </a:defRPr>
            </a:lvl1pPr>
            <a:lvl2pPr marL="604838" indent="-261938">
              <a:buClr>
                <a:srgbClr val="B2A97E"/>
              </a:buClr>
              <a:defRPr sz="1800">
                <a:solidFill>
                  <a:srgbClr val="000000"/>
                </a:solidFill>
              </a:defRPr>
            </a:lvl2pPr>
            <a:lvl3pPr marL="857250" indent="-252413">
              <a:buClr>
                <a:srgbClr val="594F40"/>
              </a:buClr>
              <a:defRPr sz="1500">
                <a:solidFill>
                  <a:srgbClr val="000000"/>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496591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Tree>
    <p:extLst>
      <p:ext uri="{BB962C8B-B14F-4D97-AF65-F5344CB8AC3E}">
        <p14:creationId xmlns:p14="http://schemas.microsoft.com/office/powerpoint/2010/main" val="20027116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08766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2471"/>
          <a:stretch/>
        </p:blipFill>
        <p:spPr>
          <a:xfrm>
            <a:off x="0" y="1"/>
            <a:ext cx="9144000" cy="936000"/>
          </a:xfrm>
          <a:prstGeom prst="rect">
            <a:avLst/>
          </a:prstGeom>
        </p:spPr>
      </p:pic>
      <p:sp>
        <p:nvSpPr>
          <p:cNvPr id="7" name="Title 1"/>
          <p:cNvSpPr>
            <a:spLocks noGrp="1"/>
          </p:cNvSpPr>
          <p:nvPr>
            <p:ph type="title"/>
          </p:nvPr>
        </p:nvSpPr>
        <p:spPr>
          <a:xfrm>
            <a:off x="457200" y="1039554"/>
            <a:ext cx="8229600" cy="866834"/>
          </a:xfrm>
          <a:prstGeom prst="rect">
            <a:avLst/>
          </a:prstGeom>
        </p:spPr>
        <p:txBody>
          <a:bodyPr lIns="68580" tIns="34290" rIns="68580" bIns="34290"/>
          <a:lstStyle>
            <a:lvl1pPr algn="l">
              <a:lnSpc>
                <a:spcPts val="3000"/>
              </a:lnSpc>
              <a:defRPr sz="2800" b="1" baseline="0">
                <a:solidFill>
                  <a:srgbClr val="000000"/>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000000"/>
                </a:solidFill>
                <a:effectLst/>
                <a:latin typeface="Calibri" pitchFamily="34"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000000"/>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176553"/>
            <a:ext cx="6903076" cy="346249"/>
          </a:xfrm>
          <a:prstGeom prst="rect">
            <a:avLst/>
          </a:prstGeom>
          <a:noFill/>
        </p:spPr>
        <p:txBody>
          <a:bodyPr wrap="square" lIns="68580" tIns="34290" rIns="68580" bIns="34290" rtlCol="0">
            <a:spAutoFit/>
          </a:bodyPr>
          <a:lstStyle/>
          <a:p>
            <a:pPr defTabSz="914378" eaLnBrk="0" fontAlgn="base" hangingPunct="0">
              <a:spcBef>
                <a:spcPct val="0"/>
              </a:spcBef>
              <a:spcAft>
                <a:spcPct val="0"/>
              </a:spcAft>
              <a:defRPr/>
            </a:pPr>
            <a:r>
              <a:rPr lang="en-US" b="1" dirty="0">
                <a:solidFill>
                  <a:srgbClr val="000000"/>
                </a:solidFill>
                <a:latin typeface="Calibri" panose="020F0502020204030204" pitchFamily="34" charset="0"/>
              </a:rPr>
              <a:t>National Center for Immunization &amp; Respiratory Diseases</a:t>
            </a:r>
          </a:p>
        </p:txBody>
      </p:sp>
    </p:spTree>
    <p:extLst>
      <p:ext uri="{BB962C8B-B14F-4D97-AF65-F5344CB8AC3E}">
        <p14:creationId xmlns:p14="http://schemas.microsoft.com/office/powerpoint/2010/main" val="2023680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lIns="68580" tIns="34290" rIns="68580" bIns="34290"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
        <p:nvSpPr>
          <p:cNvPr id="8" name="Text Placeholder 7"/>
          <p:cNvSpPr>
            <a:spLocks noGrp="1"/>
          </p:cNvSpPr>
          <p:nvPr>
            <p:ph type="body" sz="quarter" idx="10"/>
          </p:nvPr>
        </p:nvSpPr>
        <p:spPr>
          <a:xfrm>
            <a:off x="457200" y="1158875"/>
            <a:ext cx="8229600" cy="3341688"/>
          </a:xfrm>
        </p:spPr>
        <p:txBody>
          <a:bodyPr/>
          <a:lstStyle>
            <a:lvl1pPr marL="342892" indent="-342892">
              <a:buClr>
                <a:srgbClr val="8B9B92"/>
              </a:buClr>
              <a:buFont typeface="Wingdings" panose="05000000000000000000" pitchFamily="2" charset="2"/>
              <a:buChar char="§"/>
              <a:defRPr sz="2000">
                <a:solidFill>
                  <a:srgbClr val="000000"/>
                </a:solidFill>
              </a:defRPr>
            </a:lvl1pPr>
            <a:lvl2pPr marL="604838" indent="-261938">
              <a:buClr>
                <a:srgbClr val="B2A97E"/>
              </a:buClr>
              <a:defRPr sz="1800">
                <a:solidFill>
                  <a:srgbClr val="000000"/>
                </a:solidFill>
              </a:defRPr>
            </a:lvl2pPr>
            <a:lvl3pPr marL="857250" indent="-252413">
              <a:buClr>
                <a:srgbClr val="594F40"/>
              </a:buClr>
              <a:defRPr sz="1500">
                <a:solidFill>
                  <a:srgbClr val="000000"/>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5208626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lIns="68580" tIns="34290" rIns="68580" bIns="34290"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Tree>
    <p:extLst>
      <p:ext uri="{BB962C8B-B14F-4D97-AF65-F5344CB8AC3E}">
        <p14:creationId xmlns:p14="http://schemas.microsoft.com/office/powerpoint/2010/main" val="24812985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3263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2471"/>
          <a:stretch/>
        </p:blipFill>
        <p:spPr>
          <a:xfrm>
            <a:off x="0" y="1"/>
            <a:ext cx="9144000" cy="936000"/>
          </a:xfrm>
          <a:prstGeom prst="rect">
            <a:avLst/>
          </a:prstGeom>
        </p:spPr>
      </p:pic>
      <p:sp>
        <p:nvSpPr>
          <p:cNvPr id="7" name="Title 1"/>
          <p:cNvSpPr>
            <a:spLocks noGrp="1"/>
          </p:cNvSpPr>
          <p:nvPr>
            <p:ph type="title"/>
          </p:nvPr>
        </p:nvSpPr>
        <p:spPr>
          <a:xfrm>
            <a:off x="457200" y="1039554"/>
            <a:ext cx="8229600" cy="866834"/>
          </a:xfrm>
          <a:prstGeom prst="rect">
            <a:avLst/>
          </a:prstGeom>
        </p:spPr>
        <p:txBody>
          <a:bodyPr/>
          <a:lstStyle>
            <a:lvl1pPr algn="l">
              <a:lnSpc>
                <a:spcPts val="3000"/>
              </a:lnSpc>
              <a:defRPr sz="2800" b="1" baseline="0">
                <a:solidFill>
                  <a:srgbClr val="000000"/>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000000"/>
                </a:solidFill>
                <a:effectLst/>
                <a:latin typeface="Calibri" pitchFamily="34"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000000"/>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176552"/>
            <a:ext cx="6903076" cy="369332"/>
          </a:xfrm>
          <a:prstGeom prst="rect">
            <a:avLst/>
          </a:prstGeom>
          <a:noFill/>
        </p:spPr>
        <p:txBody>
          <a:bodyPr wrap="square" rtlCol="0">
            <a:spAutoFit/>
          </a:bodyPr>
          <a:lstStyle/>
          <a:p>
            <a:pPr marL="0" marR="0" lvl="0" indent="0" algn="l" defTabSz="914378"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National Center for Immunization &amp; Respiratory Diseases</a:t>
            </a:r>
          </a:p>
        </p:txBody>
      </p:sp>
    </p:spTree>
    <p:extLst>
      <p:ext uri="{BB962C8B-B14F-4D97-AF65-F5344CB8AC3E}">
        <p14:creationId xmlns:p14="http://schemas.microsoft.com/office/powerpoint/2010/main" val="22506254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
        <p:nvSpPr>
          <p:cNvPr id="8" name="Text Placeholder 7"/>
          <p:cNvSpPr>
            <a:spLocks noGrp="1"/>
          </p:cNvSpPr>
          <p:nvPr>
            <p:ph type="body" sz="quarter" idx="10"/>
          </p:nvPr>
        </p:nvSpPr>
        <p:spPr>
          <a:xfrm>
            <a:off x="457200" y="1158875"/>
            <a:ext cx="8229600" cy="3341688"/>
          </a:xfrm>
        </p:spPr>
        <p:txBody>
          <a:bodyPr/>
          <a:lstStyle>
            <a:lvl1pPr marL="342892" indent="-342892">
              <a:buClr>
                <a:srgbClr val="8B9B92"/>
              </a:buClr>
              <a:buFont typeface="Wingdings" panose="05000000000000000000" pitchFamily="2" charset="2"/>
              <a:buChar char="§"/>
              <a:defRPr sz="2000">
                <a:solidFill>
                  <a:srgbClr val="000000"/>
                </a:solidFill>
              </a:defRPr>
            </a:lvl1pPr>
            <a:lvl2pPr marL="604838" indent="-261938">
              <a:buClr>
                <a:srgbClr val="B2A97E"/>
              </a:buClr>
              <a:defRPr sz="1800">
                <a:solidFill>
                  <a:srgbClr val="000000"/>
                </a:solidFill>
              </a:defRPr>
            </a:lvl2pPr>
            <a:lvl3pPr marL="857250" indent="-252413">
              <a:buClr>
                <a:srgbClr val="594F40"/>
              </a:buClr>
              <a:defRPr sz="1500">
                <a:solidFill>
                  <a:srgbClr val="000000"/>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188315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1123950"/>
            <a:ext cx="8229600" cy="3276599"/>
          </a:xfrm>
        </p:spPr>
        <p:txBody>
          <a:bodyPr/>
          <a:lstStyle>
            <a:lvl1pPr marL="342900" indent="-342900">
              <a:buSzPct val="125000"/>
              <a:buFont typeface="Arial" panose="020B0604020202020204" pitchFamily="34" charset="0"/>
              <a:buChar char="•"/>
              <a:defRPr sz="2200">
                <a:solidFill>
                  <a:srgbClr val="102B62"/>
                </a:solidFill>
              </a:defRPr>
            </a:lvl1pPr>
            <a:lvl2pPr marL="742950" indent="-285750">
              <a:buFont typeface="Wingdings" panose="05000000000000000000" pitchFamily="2" charset="2"/>
              <a:buChar char="§"/>
              <a:defRPr sz="2000">
                <a:solidFill>
                  <a:srgbClr val="102B62"/>
                </a:solidFill>
              </a:defRPr>
            </a:lvl2pPr>
            <a:lvl3pPr marL="1143000" indent="-228600">
              <a:buFont typeface="Wingdings" panose="05000000000000000000" pitchFamily="2" charset="2"/>
              <a:buChar char="ü"/>
              <a:defRPr sz="1800">
                <a:solidFill>
                  <a:srgbClr val="102B62"/>
                </a:solidFill>
              </a:defRPr>
            </a:lvl3pPr>
          </a:lstStyle>
          <a:p>
            <a:pPr lvl="0"/>
            <a:r>
              <a:rPr lang="en-US" dirty="0"/>
              <a:t>Click to edit Master text styles</a:t>
            </a:r>
          </a:p>
          <a:p>
            <a:pPr lvl="1"/>
            <a:r>
              <a:rPr lang="en-US" dirty="0"/>
              <a:t>Second level</a:t>
            </a:r>
          </a:p>
          <a:p>
            <a:pPr lvl="2"/>
            <a:r>
              <a:rPr lang="en-US" dirty="0"/>
              <a:t>Third level</a:t>
            </a:r>
          </a:p>
          <a:p>
            <a:pPr lvl="0"/>
            <a:endParaRPr lang="en-US" dirty="0"/>
          </a:p>
          <a:p>
            <a:pPr lvl="2"/>
            <a:endParaRPr lang="en-US" dirty="0"/>
          </a:p>
          <a:p>
            <a:pPr lvl="2"/>
            <a:endParaRPr lang="en-US" dirty="0"/>
          </a:p>
        </p:txBody>
      </p:sp>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4552950"/>
            <a:ext cx="9144000" cy="609600"/>
          </a:xfrm>
          <a:prstGeom prst="rect">
            <a:avLst/>
          </a:prstGeom>
        </p:spPr>
      </p:pic>
      <p:sp>
        <p:nvSpPr>
          <p:cNvPr id="8" name="Slide Number Placeholder 5"/>
          <p:cNvSpPr txBox="1">
            <a:spLocks/>
          </p:cNvSpPr>
          <p:nvPr userDrawn="1"/>
        </p:nvSpPr>
        <p:spPr>
          <a:xfrm>
            <a:off x="7924800" y="4781550"/>
            <a:ext cx="838200" cy="228600"/>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85E4B45-3C0D-4DB7-A4A8-89FEB5CAB5B2}" type="slidenum">
              <a:rPr lang="en-US" sz="1000" smtClean="0">
                <a:solidFill>
                  <a:schemeClr val="bg1"/>
                </a:solidFill>
              </a:rPr>
              <a:pPr/>
              <a:t>‹#›</a:t>
            </a:fld>
            <a:endParaRPr lang="en-US" sz="1000" dirty="0">
              <a:solidFill>
                <a:schemeClr val="bg1"/>
              </a:solidFill>
            </a:endParaRPr>
          </a:p>
        </p:txBody>
      </p:sp>
      <p:pic>
        <p:nvPicPr>
          <p:cNvPr id="10" name="Picture 9" descr="Assistant Secretary for Preparedness and Response logo"/>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04800" y="4705350"/>
            <a:ext cx="1220532" cy="304800"/>
          </a:xfrm>
          <a:prstGeom prst="rect">
            <a:avLst/>
          </a:prstGeom>
        </p:spPr>
      </p:pic>
      <p:sp>
        <p:nvSpPr>
          <p:cNvPr id="4" name="TextBox 3"/>
          <p:cNvSpPr txBox="1"/>
          <p:nvPr userDrawn="1"/>
        </p:nvSpPr>
        <p:spPr>
          <a:xfrm>
            <a:off x="1219200" y="4781550"/>
            <a:ext cx="677913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1" u="none" strike="noStrike" kern="1200" baseline="30000" dirty="0">
                <a:solidFill>
                  <a:schemeClr val="bg1"/>
                </a:solidFill>
                <a:latin typeface="+mn-lt"/>
                <a:ea typeface="+mn-ea"/>
                <a:cs typeface="+mn-cs"/>
              </a:rPr>
              <a:t>Saving Lives. Protecting Americans.</a:t>
            </a:r>
          </a:p>
          <a:p>
            <a:pPr algn="ctr"/>
            <a:endParaRPr lang="en-US" dirty="0">
              <a:solidFill>
                <a:schemeClr val="bg1"/>
              </a:solidFill>
            </a:endParaRPr>
          </a:p>
        </p:txBody>
      </p:sp>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960706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Tree>
    <p:extLst>
      <p:ext uri="{BB962C8B-B14F-4D97-AF65-F5344CB8AC3E}">
        <p14:creationId xmlns:p14="http://schemas.microsoft.com/office/powerpoint/2010/main" val="20404477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3627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2471"/>
          <a:stretch/>
        </p:blipFill>
        <p:spPr>
          <a:xfrm>
            <a:off x="0" y="1"/>
            <a:ext cx="9144000" cy="936000"/>
          </a:xfrm>
          <a:prstGeom prst="rect">
            <a:avLst/>
          </a:prstGeom>
        </p:spPr>
      </p:pic>
      <p:sp>
        <p:nvSpPr>
          <p:cNvPr id="7" name="Title 1"/>
          <p:cNvSpPr>
            <a:spLocks noGrp="1"/>
          </p:cNvSpPr>
          <p:nvPr>
            <p:ph type="title"/>
          </p:nvPr>
        </p:nvSpPr>
        <p:spPr>
          <a:xfrm>
            <a:off x="457200" y="1039554"/>
            <a:ext cx="8229600" cy="866834"/>
          </a:xfrm>
          <a:prstGeom prst="rect">
            <a:avLst/>
          </a:prstGeom>
        </p:spPr>
        <p:txBody>
          <a:bodyPr/>
          <a:lstStyle>
            <a:lvl1pPr algn="l">
              <a:lnSpc>
                <a:spcPts val="3000"/>
              </a:lnSpc>
              <a:defRPr sz="2800" b="1" baseline="0">
                <a:solidFill>
                  <a:srgbClr val="000000"/>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000000"/>
                </a:solidFill>
                <a:effectLst/>
                <a:latin typeface="Calibri" pitchFamily="34"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000000"/>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176552"/>
            <a:ext cx="6903076" cy="369332"/>
          </a:xfrm>
          <a:prstGeom prst="rect">
            <a:avLst/>
          </a:prstGeom>
          <a:noFill/>
        </p:spPr>
        <p:txBody>
          <a:bodyPr wrap="square" rtlCol="0">
            <a:spAutoFit/>
          </a:bodyPr>
          <a:lstStyle/>
          <a:p>
            <a:pPr marL="0" marR="0" lvl="0" indent="0" algn="l" defTabSz="914378"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National Center for Immunization &amp; Respiratory Diseases</a:t>
            </a:r>
          </a:p>
        </p:txBody>
      </p:sp>
    </p:spTree>
    <p:extLst>
      <p:ext uri="{BB962C8B-B14F-4D97-AF65-F5344CB8AC3E}">
        <p14:creationId xmlns:p14="http://schemas.microsoft.com/office/powerpoint/2010/main" val="281393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
        <p:nvSpPr>
          <p:cNvPr id="8" name="Text Placeholder 7"/>
          <p:cNvSpPr>
            <a:spLocks noGrp="1"/>
          </p:cNvSpPr>
          <p:nvPr>
            <p:ph type="body" sz="quarter" idx="10"/>
          </p:nvPr>
        </p:nvSpPr>
        <p:spPr>
          <a:xfrm>
            <a:off x="457200" y="1158875"/>
            <a:ext cx="8229600" cy="3341688"/>
          </a:xfrm>
        </p:spPr>
        <p:txBody>
          <a:bodyPr/>
          <a:lstStyle>
            <a:lvl1pPr marL="342892" indent="-342892">
              <a:buClr>
                <a:srgbClr val="8B9B92"/>
              </a:buClr>
              <a:buFont typeface="Wingdings" panose="05000000000000000000" pitchFamily="2" charset="2"/>
              <a:buChar char="§"/>
              <a:defRPr sz="2000">
                <a:solidFill>
                  <a:srgbClr val="000000"/>
                </a:solidFill>
              </a:defRPr>
            </a:lvl1pPr>
            <a:lvl2pPr marL="604838" indent="-261938">
              <a:buClr>
                <a:srgbClr val="B2A97E"/>
              </a:buClr>
              <a:defRPr sz="2000">
                <a:solidFill>
                  <a:srgbClr val="000000"/>
                </a:solidFill>
              </a:defRPr>
            </a:lvl2pPr>
            <a:lvl3pPr marL="857250" indent="-252413">
              <a:buClr>
                <a:srgbClr val="594F40"/>
              </a:buClr>
              <a:defRPr sz="2000">
                <a:solidFill>
                  <a:srgbClr val="000000"/>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639138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Tree>
    <p:extLst>
      <p:ext uri="{BB962C8B-B14F-4D97-AF65-F5344CB8AC3E}">
        <p14:creationId xmlns:p14="http://schemas.microsoft.com/office/powerpoint/2010/main" val="40427072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endParaRPr lang="en-US" dirty="0"/>
          </a:p>
        </p:txBody>
      </p:sp>
      <p:sp>
        <p:nvSpPr>
          <p:cNvPr id="3" name="Content Placeholder 2"/>
          <p:cNvSpPr>
            <a:spLocks noGrp="1"/>
          </p:cNvSpPr>
          <p:nvPr>
            <p:ph idx="1"/>
          </p:nvPr>
        </p:nvSpPr>
        <p:spPr>
          <a:xfrm>
            <a:off x="457201" y="1200151"/>
            <a:ext cx="3879669" cy="3143250"/>
          </a:xfrm>
          <a:prstGeom prst="rect">
            <a:avLst/>
          </a:prstGeom>
        </p:spPr>
        <p:txBody>
          <a:bodyPr/>
          <a:lstStyle>
            <a:lvl1pPr marL="342892" indent="-342892">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31" indent="-285743">
              <a:buClr>
                <a:srgbClr val="005984"/>
              </a:buClr>
              <a:buSzPct val="100000"/>
              <a:buFont typeface="Arial" panose="020B0604020202020204" pitchFamily="34" charset="0"/>
              <a:buChar char="•"/>
              <a:defRPr sz="2000">
                <a:solidFill>
                  <a:srgbClr val="000000"/>
                </a:solidFill>
              </a:defRPr>
            </a:lvl2pPr>
            <a:lvl3pPr>
              <a:buClrTx/>
              <a:buSzPct val="100000"/>
              <a:buFont typeface="Arial" pitchFamily="34" charset="0"/>
              <a:buChar char="•"/>
              <a:defRPr sz="1800">
                <a:solidFill>
                  <a:srgbClr val="000000"/>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2" y="1200151"/>
            <a:ext cx="3879669" cy="3143250"/>
          </a:xfrm>
          <a:prstGeom prst="rect">
            <a:avLst/>
          </a:prstGeom>
        </p:spPr>
        <p:txBody>
          <a:bodyPr/>
          <a:lstStyle>
            <a:lvl1pPr marL="342892" indent="-342892">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31" indent="-285743">
              <a:buClr>
                <a:srgbClr val="005984"/>
              </a:buClr>
              <a:buSzPct val="100000"/>
              <a:buFont typeface="Arial" panose="020B0604020202020204" pitchFamily="34" charset="0"/>
              <a:buChar char="•"/>
              <a:defRPr sz="2000">
                <a:solidFill>
                  <a:srgbClr val="000000"/>
                </a:solidFill>
              </a:defRPr>
            </a:lvl2pPr>
            <a:lvl3pPr>
              <a:buClrTx/>
              <a:buSzPct val="100000"/>
              <a:buFont typeface="Arial" pitchFamily="34" charset="0"/>
              <a:buChar char="•"/>
              <a:defRPr sz="1800">
                <a:solidFill>
                  <a:srgbClr val="000000"/>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114"/>
          <a:stretch/>
        </p:blipFill>
        <p:spPr>
          <a:xfrm>
            <a:off x="0" y="5013701"/>
            <a:ext cx="9144000" cy="137547"/>
          </a:xfrm>
          <a:prstGeom prst="rect">
            <a:avLst/>
          </a:prstGeom>
        </p:spPr>
      </p:pic>
    </p:spTree>
    <p:extLst>
      <p:ext uri="{BB962C8B-B14F-4D97-AF65-F5344CB8AC3E}">
        <p14:creationId xmlns:p14="http://schemas.microsoft.com/office/powerpoint/2010/main" val="36223665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594F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3350323"/>
            <a:ext cx="8294913" cy="871538"/>
          </a:xfrm>
          <a:prstGeom prst="rect">
            <a:avLst/>
          </a:prstGeom>
        </p:spPr>
        <p:txBody>
          <a:bodyPr anchor="b"/>
          <a:lstStyle>
            <a:lvl1pPr algn="l">
              <a:defRPr sz="36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8357879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_O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1" y="4259856"/>
            <a:ext cx="9148928" cy="883645"/>
          </a:xfrm>
          <a:prstGeom prst="rect">
            <a:avLst/>
          </a:prstGeom>
        </p:spPr>
      </p:pic>
    </p:spTree>
    <p:extLst>
      <p:ext uri="{BB962C8B-B14F-4D97-AF65-F5344CB8AC3E}">
        <p14:creationId xmlns:p14="http://schemas.microsoft.com/office/powerpoint/2010/main" val="13705551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851085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DATA SLIDE_O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39A6"/>
                </a:solidFill>
                <a:effectLst/>
                <a:latin typeface="Calibri" pitchFamily="34" charset="0"/>
              </a:defRPr>
            </a:lvl1pPr>
          </a:lstStyle>
          <a:p>
            <a:r>
              <a:rPr lang="en-US" dirty="0"/>
              <a:t>Bottom band: OD</a:t>
            </a:r>
          </a:p>
        </p:txBody>
      </p:sp>
      <p:pic>
        <p:nvPicPr>
          <p:cNvPr id="18" name="Picture 17"/>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42" b="-5052"/>
          <a:stretch/>
        </p:blipFill>
        <p:spPr>
          <a:xfrm>
            <a:off x="6440" y="5018218"/>
            <a:ext cx="9144001" cy="186744"/>
          </a:xfrm>
          <a:prstGeom prst="rect">
            <a:avLst/>
          </a:prstGeom>
        </p:spPr>
      </p:pic>
      <p:sp>
        <p:nvSpPr>
          <p:cNvPr id="5" name="Text Placeholder 7"/>
          <p:cNvSpPr>
            <a:spLocks noGrp="1"/>
          </p:cNvSpPr>
          <p:nvPr>
            <p:ph type="body" sz="quarter" idx="10"/>
          </p:nvPr>
        </p:nvSpPr>
        <p:spPr>
          <a:xfrm>
            <a:off x="457200" y="1158875"/>
            <a:ext cx="8229600" cy="3341688"/>
          </a:xfrm>
        </p:spPr>
        <p:txBody>
          <a:bodyPr/>
          <a:lstStyle>
            <a:lvl1pPr marL="342884" indent="-342884">
              <a:buClr>
                <a:srgbClr val="005DAA"/>
              </a:buClr>
              <a:buFont typeface="Wingdings" panose="05000000000000000000" pitchFamily="2" charset="2"/>
              <a:buChar char="§"/>
              <a:defRPr sz="2000">
                <a:solidFill>
                  <a:schemeClr val="accent4">
                    <a:lumMod val="75000"/>
                  </a:schemeClr>
                </a:solidFill>
              </a:defRPr>
            </a:lvl1pPr>
            <a:lvl2pPr>
              <a:buClr>
                <a:srgbClr val="532E63"/>
              </a:buClr>
              <a:defRPr sz="2000">
                <a:solidFill>
                  <a:schemeClr val="accent4">
                    <a:lumMod val="75000"/>
                  </a:schemeClr>
                </a:solidFill>
              </a:defRPr>
            </a:lvl2pPr>
            <a:lvl3pPr>
              <a:buClr>
                <a:srgbClr val="9A3B26"/>
              </a:buClr>
              <a:defRPr sz="20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2215669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4552950"/>
            <a:ext cx="9144000" cy="609600"/>
          </a:xfrm>
          <a:prstGeom prst="rect">
            <a:avLst/>
          </a:prstGeom>
        </p:spPr>
      </p:pic>
      <p:sp>
        <p:nvSpPr>
          <p:cNvPr id="2" name="Title 1"/>
          <p:cNvSpPr>
            <a:spLocks noGrp="1"/>
          </p:cNvSpPr>
          <p:nvPr>
            <p:ph type="title" hasCustomPrompt="1"/>
          </p:nvPr>
        </p:nvSpPr>
        <p:spPr/>
        <p:txBody>
          <a:bodyPr>
            <a:normAutofit/>
          </a:bodyPr>
          <a:lstStyle>
            <a:lvl1pPr>
              <a:defRPr sz="2800" b="1">
                <a:solidFill>
                  <a:srgbClr val="102B62"/>
                </a:solidFill>
              </a:defRPr>
            </a:lvl1pPr>
          </a:lstStyle>
          <a:p>
            <a:r>
              <a:rPr lang="en-US" dirty="0"/>
              <a:t>Different title per slide, Arial 28 </a:t>
            </a:r>
            <a:r>
              <a:rPr lang="en-US" dirty="0" err="1"/>
              <a:t>pt</a:t>
            </a:r>
            <a:endParaRPr lang="en-US" dirty="0"/>
          </a:p>
        </p:txBody>
      </p:sp>
      <p:sp>
        <p:nvSpPr>
          <p:cNvPr id="3" name="Content Placeholder 2"/>
          <p:cNvSpPr>
            <a:spLocks noGrp="1"/>
          </p:cNvSpPr>
          <p:nvPr>
            <p:ph sz="half" idx="1"/>
          </p:nvPr>
        </p:nvSpPr>
        <p:spPr>
          <a:xfrm>
            <a:off x="457200" y="1123950"/>
            <a:ext cx="4038600" cy="3276600"/>
          </a:xfrm>
        </p:spPr>
        <p:txBody>
          <a:bodyPr/>
          <a:lstStyle>
            <a:lvl1pPr marL="342900" indent="-342900">
              <a:buFont typeface="Arial" panose="020B0604020202020204" pitchFamily="34" charset="0"/>
              <a:buChar char="•"/>
              <a:defRPr sz="2200">
                <a:solidFill>
                  <a:srgbClr val="102B62"/>
                </a:solidFill>
              </a:defRPr>
            </a:lvl1pPr>
            <a:lvl2pPr marL="742950" indent="-285750">
              <a:buFont typeface="Wingdings" panose="05000000000000000000" pitchFamily="2" charset="2"/>
              <a:buChar char="§"/>
              <a:defRPr sz="2000">
                <a:solidFill>
                  <a:srgbClr val="102B62"/>
                </a:solidFill>
              </a:defRPr>
            </a:lvl2pPr>
            <a:lvl3pPr marL="1143000" indent="-228600">
              <a:buFont typeface="Wingdings" panose="05000000000000000000" pitchFamily="2" charset="2"/>
              <a:buChar char="ü"/>
              <a:defRPr sz="1800">
                <a:solidFill>
                  <a:srgbClr val="102B62"/>
                </a:solidFill>
              </a:defRPr>
            </a:lvl3pPr>
            <a:lvl4pPr>
              <a:defRPr sz="1800">
                <a:solidFill>
                  <a:srgbClr val="002060"/>
                </a:solidFill>
              </a:defRPr>
            </a:lvl4pPr>
            <a:lvl5pPr>
              <a:defRPr sz="1800">
                <a:solidFill>
                  <a:srgbClr val="002060"/>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p:nvPr>
        </p:nvSpPr>
        <p:spPr>
          <a:xfrm>
            <a:off x="4648200" y="1123950"/>
            <a:ext cx="4038600" cy="3276600"/>
          </a:xfrm>
        </p:spPr>
        <p:txBody>
          <a:bodyPr>
            <a:normAutofit/>
          </a:bodyPr>
          <a:lstStyle>
            <a:lvl1pPr marL="342900" indent="-342900" algn="l" defTabSz="914400" rtl="0" eaLnBrk="1" latinLnBrk="0" hangingPunct="1">
              <a:spcBef>
                <a:spcPct val="20000"/>
              </a:spcBef>
              <a:buFont typeface="Arial" panose="020B0604020202020204" pitchFamily="34" charset="0"/>
              <a:buChar char="•"/>
              <a:defRPr lang="en-US" sz="2200" kern="1200" dirty="0" smtClean="0">
                <a:solidFill>
                  <a:srgbClr val="102B62"/>
                </a:solidFill>
                <a:latin typeface="+mn-lt"/>
                <a:ea typeface="+mn-ea"/>
                <a:cs typeface="+mn-cs"/>
              </a:defRPr>
            </a:lvl1pPr>
            <a:lvl2pPr marL="800100" indent="-342900" algn="l" defTabSz="914400" rtl="0" eaLnBrk="1" latinLnBrk="0" hangingPunct="1">
              <a:spcBef>
                <a:spcPct val="20000"/>
              </a:spcBef>
              <a:buFont typeface="Wingdings" panose="05000000000000000000" pitchFamily="2" charset="2"/>
              <a:buChar char="§"/>
              <a:defRPr lang="en-US" sz="2000" kern="1200" dirty="0" smtClean="0">
                <a:solidFill>
                  <a:srgbClr val="102B62"/>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ü"/>
              <a:defRPr lang="en-US" sz="1800" kern="1200" dirty="0" smtClean="0">
                <a:solidFill>
                  <a:srgbClr val="102B62"/>
                </a:solidFill>
                <a:latin typeface="+mn-lt"/>
                <a:ea typeface="+mn-ea"/>
                <a:cs typeface="+mn-cs"/>
              </a:defRPr>
            </a:lvl3pPr>
            <a:lvl4pPr>
              <a:defRPr sz="1800">
                <a:solidFill>
                  <a:srgbClr val="002060"/>
                </a:solidFill>
              </a:defRPr>
            </a:lvl4pPr>
            <a:lvl5pPr>
              <a:defRPr sz="1800">
                <a:solidFill>
                  <a:srgbClr val="002060"/>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pic>
        <p:nvPicPr>
          <p:cNvPr id="13" name="Picture 12" descr="Assistant Secretary for Preparedness and Response logo"/>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04800" y="4705350"/>
            <a:ext cx="1220532" cy="304800"/>
          </a:xfrm>
          <a:prstGeom prst="rect">
            <a:avLst/>
          </a:prstGeom>
        </p:spPr>
      </p:pic>
      <p:sp>
        <p:nvSpPr>
          <p:cNvPr id="8" name="TextBox 7"/>
          <p:cNvSpPr txBox="1"/>
          <p:nvPr userDrawn="1"/>
        </p:nvSpPr>
        <p:spPr>
          <a:xfrm>
            <a:off x="1219200" y="4781550"/>
            <a:ext cx="677913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1" u="none" strike="noStrike" kern="1200" baseline="30000" dirty="0">
                <a:solidFill>
                  <a:schemeClr val="bg1"/>
                </a:solidFill>
                <a:latin typeface="+mn-lt"/>
                <a:ea typeface="+mn-ea"/>
                <a:cs typeface="+mn-cs"/>
              </a:rPr>
              <a:t>Saving Lives. Protecting Americans.</a:t>
            </a:r>
          </a:p>
          <a:p>
            <a:pPr algn="ctr"/>
            <a:endParaRPr lang="en-US" dirty="0">
              <a:solidFill>
                <a:schemeClr val="bg1"/>
              </a:solidFill>
            </a:endParaRPr>
          </a:p>
        </p:txBody>
      </p:sp>
      <p:sp>
        <p:nvSpPr>
          <p:cNvPr id="10" name="Slide Number Placeholder 5"/>
          <p:cNvSpPr txBox="1">
            <a:spLocks/>
          </p:cNvSpPr>
          <p:nvPr userDrawn="1"/>
        </p:nvSpPr>
        <p:spPr>
          <a:xfrm>
            <a:off x="7924800" y="4781550"/>
            <a:ext cx="838200" cy="228600"/>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bg1"/>
                </a:solidFill>
              </a:rPr>
              <a:t>FOUO | </a:t>
            </a:r>
            <a:fld id="{085E4B45-3C0D-4DB7-A4A8-89FEB5CAB5B2}" type="slidenum">
              <a:rPr lang="en-US" sz="1000" smtClean="0">
                <a:solidFill>
                  <a:schemeClr val="bg1"/>
                </a:solidFill>
              </a:rPr>
              <a:pPr/>
              <a:t>‹#›</a:t>
            </a:fld>
            <a:endParaRPr lang="en-US" sz="1000" dirty="0">
              <a:solidFill>
                <a:schemeClr val="bg1"/>
              </a:solidFill>
            </a:endParaRPr>
          </a:p>
        </p:txBody>
      </p:sp>
    </p:spTree>
    <p:extLst>
      <p:ext uri="{BB962C8B-B14F-4D97-AF65-F5344CB8AC3E}">
        <p14:creationId xmlns:p14="http://schemas.microsoft.com/office/powerpoint/2010/main" val="40637339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84855"/>
            <a:ext cx="8229600" cy="387286"/>
          </a:xfrm>
          <a:prstGeom prst="rect">
            <a:avLst/>
          </a:prstGeom>
        </p:spPr>
        <p:txBody>
          <a:bodyPr lIns="45720" rIns="457200" anchor="b" anchorCtr="0">
            <a:spAutoFit/>
          </a:bodyPr>
          <a:lstStyle>
            <a:lvl1pPr>
              <a:lnSpc>
                <a:spcPts val="2250"/>
              </a:lnSpc>
              <a:defRPr sz="2100" b="1" baseline="0">
                <a:effectLst/>
              </a:defRPr>
            </a:lvl1pPr>
          </a:lstStyle>
          <a:p>
            <a:r>
              <a:rPr lang="en-US" dirty="0"/>
              <a:t>Headline – Myriad Pro, Bold, Shadow, 28pt</a:t>
            </a:r>
          </a:p>
        </p:txBody>
      </p:sp>
      <p:sp>
        <p:nvSpPr>
          <p:cNvPr id="3" name="Content Placeholder 2"/>
          <p:cNvSpPr>
            <a:spLocks noGrp="1"/>
          </p:cNvSpPr>
          <p:nvPr>
            <p:ph idx="1" hasCustomPrompt="1"/>
          </p:nvPr>
        </p:nvSpPr>
        <p:spPr>
          <a:xfrm>
            <a:off x="457200" y="1028701"/>
            <a:ext cx="8229600" cy="1394228"/>
          </a:xfrm>
          <a:prstGeom prst="rect">
            <a:avLst/>
          </a:prstGeom>
        </p:spPr>
        <p:txBody>
          <a:bodyPr lIns="45720" rIns="45720">
            <a:spAutoFit/>
          </a:bodyPr>
          <a:lstStyle>
            <a:lvl1pPr>
              <a:buClr>
                <a:schemeClr val="tx1"/>
              </a:buClr>
              <a:buSzPct val="70000"/>
              <a:buFont typeface="Wingdings" pitchFamily="2" charset="2"/>
              <a:buChar char="q"/>
              <a:defRPr sz="1800" b="1" baseline="0">
                <a:solidFill>
                  <a:schemeClr val="bg2"/>
                </a:solidFill>
              </a:defRPr>
            </a:lvl1pPr>
            <a:lvl2pPr marL="514350" indent="-171450">
              <a:buClr>
                <a:schemeClr val="tx1"/>
              </a:buClr>
              <a:buSzPct val="100000"/>
              <a:buFont typeface="Wingdings" pitchFamily="2" charset="2"/>
              <a:buChar char="§"/>
              <a:defRPr sz="1500">
                <a:solidFill>
                  <a:schemeClr val="bg2"/>
                </a:solidFill>
              </a:defRPr>
            </a:lvl2pPr>
            <a:lvl3pPr>
              <a:buClr>
                <a:schemeClr val="tx1"/>
              </a:buClr>
              <a:buSzPct val="100000"/>
              <a:buFont typeface="Arial" pitchFamily="34" charset="0"/>
              <a:buChar char="•"/>
              <a:defRPr sz="1350">
                <a:solidFill>
                  <a:schemeClr val="bg2"/>
                </a:solidFill>
              </a:defRPr>
            </a:lvl3pPr>
            <a:lvl4pPr>
              <a:buClr>
                <a:schemeClr val="tx1"/>
              </a:buClr>
              <a:buSzPct val="70000"/>
              <a:buFont typeface="Courier New" pitchFamily="49" charset="0"/>
              <a:buChar char="o"/>
              <a:defRPr sz="1350" baseline="0">
                <a:solidFill>
                  <a:schemeClr val="bg2"/>
                </a:solidFill>
              </a:defRPr>
            </a:lvl4pPr>
            <a:lvl5pPr>
              <a:buClr>
                <a:schemeClr val="tx1"/>
              </a:buClr>
              <a:buSzPct val="70000"/>
              <a:buFont typeface="Arial" pitchFamily="34" charset="0"/>
              <a:buChar char="•"/>
              <a:defRPr sz="1350">
                <a:solidFill>
                  <a:schemeClr val="bg2"/>
                </a:solidFill>
              </a:defRPr>
            </a:lvl5pPr>
          </a:lstStyle>
          <a:p>
            <a:pPr lvl="0"/>
            <a:r>
              <a:rPr lang="en-US" dirty="0"/>
              <a:t>First level – Myriad Pro, Bold, 24pt</a:t>
            </a:r>
          </a:p>
          <a:p>
            <a:pPr lvl="1"/>
            <a:r>
              <a:rPr lang="en-US" dirty="0"/>
              <a:t>Second level – Myriad Pro, 20pt</a:t>
            </a:r>
          </a:p>
          <a:p>
            <a:pPr lvl="2"/>
            <a:r>
              <a:rPr lang="en-US" dirty="0"/>
              <a:t>Third level – Myriad Pro, 18pt	</a:t>
            </a:r>
          </a:p>
          <a:p>
            <a:pPr lvl="3"/>
            <a:r>
              <a:rPr lang="en-US" dirty="0"/>
              <a:t>Fourth level – Myriad Pro, 18pt</a:t>
            </a:r>
          </a:p>
          <a:p>
            <a:pPr lvl="4"/>
            <a:r>
              <a:rPr lang="en-US" dirty="0"/>
              <a:t>Fifth level – Myriad Pro, 18pt</a:t>
            </a:r>
          </a:p>
        </p:txBody>
      </p:sp>
    </p:spTree>
    <p:extLst>
      <p:ext uri="{BB962C8B-B14F-4D97-AF65-F5344CB8AC3E}">
        <p14:creationId xmlns:p14="http://schemas.microsoft.com/office/powerpoint/2010/main" val="15320018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2471"/>
          <a:stretch/>
        </p:blipFill>
        <p:spPr>
          <a:xfrm>
            <a:off x="0" y="1"/>
            <a:ext cx="9144000" cy="936000"/>
          </a:xfrm>
          <a:prstGeom prst="rect">
            <a:avLst/>
          </a:prstGeom>
        </p:spPr>
      </p:pic>
      <p:sp>
        <p:nvSpPr>
          <p:cNvPr id="7" name="Title 1"/>
          <p:cNvSpPr>
            <a:spLocks noGrp="1"/>
          </p:cNvSpPr>
          <p:nvPr>
            <p:ph type="title"/>
          </p:nvPr>
        </p:nvSpPr>
        <p:spPr>
          <a:xfrm>
            <a:off x="457200" y="1039554"/>
            <a:ext cx="8229600" cy="866834"/>
          </a:xfrm>
          <a:prstGeom prst="rect">
            <a:avLst/>
          </a:prstGeom>
        </p:spPr>
        <p:txBody>
          <a:bodyPr/>
          <a:lstStyle>
            <a:lvl1pPr algn="l">
              <a:lnSpc>
                <a:spcPts val="3000"/>
              </a:lnSpc>
              <a:defRPr sz="2800" b="1" baseline="0">
                <a:solidFill>
                  <a:srgbClr val="000000"/>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000000"/>
                </a:solidFill>
                <a:effectLst/>
                <a:latin typeface="Calibri" pitchFamily="34"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000000"/>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176552"/>
            <a:ext cx="6903076" cy="369332"/>
          </a:xfrm>
          <a:prstGeom prst="rect">
            <a:avLst/>
          </a:prstGeom>
          <a:noFill/>
        </p:spPr>
        <p:txBody>
          <a:bodyPr wrap="square" rtlCol="0">
            <a:spAutoFit/>
          </a:bodyPr>
          <a:lstStyle/>
          <a:p>
            <a:pPr marL="0" marR="0" lvl="0" indent="0" algn="l" defTabSz="914378"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National Center for Immunization &amp; Respiratory Diseases</a:t>
            </a:r>
          </a:p>
        </p:txBody>
      </p:sp>
    </p:spTree>
    <p:extLst>
      <p:ext uri="{BB962C8B-B14F-4D97-AF65-F5344CB8AC3E}">
        <p14:creationId xmlns:p14="http://schemas.microsoft.com/office/powerpoint/2010/main" val="30307153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
        <p:nvSpPr>
          <p:cNvPr id="8" name="Text Placeholder 7"/>
          <p:cNvSpPr>
            <a:spLocks noGrp="1"/>
          </p:cNvSpPr>
          <p:nvPr>
            <p:ph type="body" sz="quarter" idx="10"/>
          </p:nvPr>
        </p:nvSpPr>
        <p:spPr>
          <a:xfrm>
            <a:off x="457200" y="1158875"/>
            <a:ext cx="8229600" cy="3341688"/>
          </a:xfrm>
        </p:spPr>
        <p:txBody>
          <a:bodyPr/>
          <a:lstStyle>
            <a:lvl1pPr marL="342892" indent="-342892">
              <a:buClr>
                <a:srgbClr val="8B9B92"/>
              </a:buClr>
              <a:buFont typeface="Wingdings" panose="05000000000000000000" pitchFamily="2" charset="2"/>
              <a:buChar char="§"/>
              <a:defRPr sz="2000">
                <a:solidFill>
                  <a:srgbClr val="000000"/>
                </a:solidFill>
              </a:defRPr>
            </a:lvl1pPr>
            <a:lvl2pPr marL="604838" indent="-261938">
              <a:buClr>
                <a:srgbClr val="B2A97E"/>
              </a:buClr>
              <a:defRPr sz="2000">
                <a:solidFill>
                  <a:srgbClr val="000000"/>
                </a:solidFill>
              </a:defRPr>
            </a:lvl2pPr>
            <a:lvl3pPr marL="857250" indent="-252413">
              <a:buClr>
                <a:srgbClr val="594F40"/>
              </a:buClr>
              <a:defRPr sz="2000">
                <a:solidFill>
                  <a:srgbClr val="000000"/>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5571567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Tree>
    <p:extLst>
      <p:ext uri="{BB962C8B-B14F-4D97-AF65-F5344CB8AC3E}">
        <p14:creationId xmlns:p14="http://schemas.microsoft.com/office/powerpoint/2010/main" val="40366695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endParaRPr lang="en-US" dirty="0"/>
          </a:p>
        </p:txBody>
      </p:sp>
      <p:sp>
        <p:nvSpPr>
          <p:cNvPr id="3" name="Content Placeholder 2"/>
          <p:cNvSpPr>
            <a:spLocks noGrp="1"/>
          </p:cNvSpPr>
          <p:nvPr>
            <p:ph idx="1"/>
          </p:nvPr>
        </p:nvSpPr>
        <p:spPr>
          <a:xfrm>
            <a:off x="457201" y="1200151"/>
            <a:ext cx="3879669" cy="3143250"/>
          </a:xfrm>
          <a:prstGeom prst="rect">
            <a:avLst/>
          </a:prstGeom>
        </p:spPr>
        <p:txBody>
          <a:bodyPr/>
          <a:lstStyle>
            <a:lvl1pPr marL="342892" indent="-342892">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31" indent="-285743">
              <a:buClr>
                <a:srgbClr val="005984"/>
              </a:buClr>
              <a:buSzPct val="100000"/>
              <a:buFont typeface="Arial" panose="020B0604020202020204" pitchFamily="34" charset="0"/>
              <a:buChar char="•"/>
              <a:defRPr sz="2000">
                <a:solidFill>
                  <a:srgbClr val="000000"/>
                </a:solidFill>
              </a:defRPr>
            </a:lvl2pPr>
            <a:lvl3pPr>
              <a:buClrTx/>
              <a:buSzPct val="100000"/>
              <a:buFont typeface="Arial" pitchFamily="34" charset="0"/>
              <a:buChar char="•"/>
              <a:defRPr sz="1800">
                <a:solidFill>
                  <a:srgbClr val="000000"/>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2" y="1200151"/>
            <a:ext cx="3879669" cy="3143250"/>
          </a:xfrm>
          <a:prstGeom prst="rect">
            <a:avLst/>
          </a:prstGeom>
        </p:spPr>
        <p:txBody>
          <a:bodyPr/>
          <a:lstStyle>
            <a:lvl1pPr marL="342892" indent="-342892">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31" indent="-285743">
              <a:buClr>
                <a:srgbClr val="005984"/>
              </a:buClr>
              <a:buSzPct val="100000"/>
              <a:buFont typeface="Arial" panose="020B0604020202020204" pitchFamily="34" charset="0"/>
              <a:buChar char="•"/>
              <a:defRPr sz="2000">
                <a:solidFill>
                  <a:srgbClr val="000000"/>
                </a:solidFill>
              </a:defRPr>
            </a:lvl2pPr>
            <a:lvl3pPr>
              <a:buClrTx/>
              <a:buSzPct val="100000"/>
              <a:buFont typeface="Arial" pitchFamily="34" charset="0"/>
              <a:buChar char="•"/>
              <a:defRPr sz="1800">
                <a:solidFill>
                  <a:srgbClr val="000000"/>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114"/>
          <a:stretch/>
        </p:blipFill>
        <p:spPr>
          <a:xfrm>
            <a:off x="0" y="5013701"/>
            <a:ext cx="9144000" cy="137547"/>
          </a:xfrm>
          <a:prstGeom prst="rect">
            <a:avLst/>
          </a:prstGeom>
        </p:spPr>
      </p:pic>
    </p:spTree>
    <p:extLst>
      <p:ext uri="{BB962C8B-B14F-4D97-AF65-F5344CB8AC3E}">
        <p14:creationId xmlns:p14="http://schemas.microsoft.com/office/powerpoint/2010/main" val="36441374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594F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3350323"/>
            <a:ext cx="8294913" cy="871538"/>
          </a:xfrm>
          <a:prstGeom prst="rect">
            <a:avLst/>
          </a:prstGeom>
        </p:spPr>
        <p:txBody>
          <a:bodyPr anchor="b"/>
          <a:lstStyle>
            <a:lvl1pPr algn="l">
              <a:defRPr sz="36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7535600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LOSING_O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1" y="4259856"/>
            <a:ext cx="9148928" cy="883645"/>
          </a:xfrm>
          <a:prstGeom prst="rect">
            <a:avLst/>
          </a:prstGeom>
        </p:spPr>
      </p:pic>
      <p:sp>
        <p:nvSpPr>
          <p:cNvPr id="3" name="TextBox 2"/>
          <p:cNvSpPr txBox="1"/>
          <p:nvPr userDrawn="1"/>
        </p:nvSpPr>
        <p:spPr>
          <a:xfrm>
            <a:off x="127219" y="2746825"/>
            <a:ext cx="6639341" cy="1384995"/>
          </a:xfrm>
          <a:prstGeom prst="rect">
            <a:avLst/>
          </a:prstGeom>
          <a:noFill/>
        </p:spPr>
        <p:txBody>
          <a:bodyPr wrap="square" rtlCol="0">
            <a:spAutoFit/>
          </a:bodyPr>
          <a:lstStyle/>
          <a:p>
            <a:pPr marL="0" marR="0" lvl="0" indent="0" algn="l" defTabSz="914378"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213D"/>
                </a:solidFill>
                <a:effectLst/>
                <a:uLnTx/>
                <a:uFillTx/>
                <a:latin typeface="Calibri" panose="020F0502020204030204" pitchFamily="34" charset="0"/>
                <a:ea typeface="+mn-ea"/>
                <a:cs typeface="+mn-cs"/>
              </a:rPr>
              <a:t>For more information, contact CDC</a:t>
            </a:r>
            <a:br>
              <a:rPr kumimoji="0" lang="en-US" sz="1200" b="0" i="0" u="none" strike="noStrike" kern="1200" cap="none" spc="0" normalizeH="0" baseline="0" noProof="0" dirty="0">
                <a:ln>
                  <a:noFill/>
                </a:ln>
                <a:solidFill>
                  <a:srgbClr val="00213D"/>
                </a:solidFill>
                <a:effectLst/>
                <a:uLnTx/>
                <a:uFillTx/>
                <a:latin typeface="Calibri" panose="020F0502020204030204" pitchFamily="34" charset="0"/>
                <a:ea typeface="+mn-ea"/>
                <a:cs typeface="+mn-cs"/>
              </a:rPr>
            </a:br>
            <a:r>
              <a:rPr kumimoji="0" lang="en-US" sz="1200" b="0" i="0" u="none" strike="noStrike" kern="1200" cap="none" spc="0" normalizeH="0" baseline="0" noProof="0" dirty="0">
                <a:ln>
                  <a:noFill/>
                </a:ln>
                <a:solidFill>
                  <a:srgbClr val="00213D"/>
                </a:solidFill>
                <a:effectLst/>
                <a:uLnTx/>
                <a:uFillTx/>
                <a:latin typeface="Calibri" panose="020F0502020204030204" pitchFamily="34" charset="0"/>
                <a:ea typeface="+mn-ea"/>
                <a:cs typeface="+mn-cs"/>
              </a:rPr>
              <a:t>1-800-CDC-INFO (232-4636)</a:t>
            </a:r>
            <a:br>
              <a:rPr kumimoji="0" lang="en-US" sz="1200" b="0" i="0" u="none" strike="noStrike" kern="1200" cap="none" spc="0" normalizeH="0" baseline="0" noProof="0" dirty="0">
                <a:ln>
                  <a:noFill/>
                </a:ln>
                <a:solidFill>
                  <a:srgbClr val="00213D"/>
                </a:solidFill>
                <a:effectLst/>
                <a:uLnTx/>
                <a:uFillTx/>
                <a:latin typeface="Calibri" panose="020F0502020204030204" pitchFamily="34" charset="0"/>
                <a:ea typeface="+mn-ea"/>
                <a:cs typeface="+mn-cs"/>
              </a:rPr>
            </a:br>
            <a:r>
              <a:rPr kumimoji="0" lang="en-US" sz="1200" b="0" i="0" u="none" strike="noStrike" kern="1200" cap="none" spc="0" normalizeH="0" baseline="0" noProof="0" dirty="0">
                <a:ln>
                  <a:noFill/>
                </a:ln>
                <a:solidFill>
                  <a:srgbClr val="00213D"/>
                </a:solidFill>
                <a:effectLst/>
                <a:uLnTx/>
                <a:uFillTx/>
                <a:latin typeface="Calibri" panose="020F0502020204030204" pitchFamily="34" charset="0"/>
                <a:ea typeface="+mn-ea"/>
                <a:cs typeface="+mn-cs"/>
              </a:rPr>
              <a:t>TTY:  1-888-232-6348    www.cdc.gov</a:t>
            </a:r>
            <a:br>
              <a:rPr kumimoji="0" lang="en-US" sz="1200" b="0" i="0" u="none" strike="noStrike" kern="1200" cap="none" spc="0" normalizeH="0" baseline="0" noProof="0" dirty="0">
                <a:ln>
                  <a:noFill/>
                </a:ln>
                <a:solidFill>
                  <a:srgbClr val="00213D"/>
                </a:solidFill>
                <a:effectLst/>
                <a:uLnTx/>
                <a:uFillTx/>
                <a:latin typeface="Calibri" panose="020F0502020204030204" pitchFamily="34" charset="0"/>
                <a:ea typeface="+mn-ea"/>
                <a:cs typeface="+mn-cs"/>
              </a:rPr>
            </a:br>
            <a:br>
              <a:rPr kumimoji="0" lang="en-US" sz="1200" b="0" i="0" u="none" strike="noStrike" kern="1200" cap="none" spc="0" normalizeH="0" baseline="0" noProof="0" dirty="0">
                <a:ln>
                  <a:noFill/>
                </a:ln>
                <a:solidFill>
                  <a:srgbClr val="00213D"/>
                </a:solidFill>
                <a:effectLst/>
                <a:uLnTx/>
                <a:uFillTx/>
                <a:latin typeface="Calibri" panose="020F0502020204030204" pitchFamily="34" charset="0"/>
                <a:ea typeface="+mn-ea"/>
                <a:cs typeface="+mn-cs"/>
              </a:rPr>
            </a:br>
            <a:br>
              <a:rPr kumimoji="0" lang="en-US" sz="1200" b="0" i="0" u="none" strike="noStrike" kern="1200" cap="none" spc="0" normalizeH="0" baseline="0" noProof="0" dirty="0">
                <a:ln>
                  <a:noFill/>
                </a:ln>
                <a:solidFill>
                  <a:srgbClr val="00213D"/>
                </a:solidFill>
                <a:effectLst/>
                <a:uLnTx/>
                <a:uFillTx/>
                <a:latin typeface="Calibri" panose="020F0502020204030204" pitchFamily="34" charset="0"/>
                <a:ea typeface="+mn-ea"/>
                <a:cs typeface="+mn-cs"/>
              </a:rPr>
            </a:br>
            <a:r>
              <a:rPr kumimoji="0" lang="en-US" sz="1200" b="0" i="0" u="none" strike="noStrike" kern="1200" cap="none" spc="0" normalizeH="0" baseline="0" noProof="0" dirty="0">
                <a:ln>
                  <a:noFill/>
                </a:ln>
                <a:solidFill>
                  <a:srgbClr val="00213D"/>
                </a:solidFill>
                <a:effectLst/>
                <a:uLnTx/>
                <a:uFillTx/>
                <a:latin typeface="Calibri" panose="020F0502020204030204" pitchFamily="34" charset="0"/>
                <a:ea typeface="+mn-ea"/>
                <a:cs typeface="+mn-cs"/>
              </a:rPr>
              <a:t>The findings and conclusions in this report are those of the authors and do not necessarily represent the official position of the Centers for Disease Control and Prevention.</a:t>
            </a:r>
          </a:p>
        </p:txBody>
      </p:sp>
    </p:spTree>
    <p:extLst>
      <p:ext uri="{BB962C8B-B14F-4D97-AF65-F5344CB8AC3E}">
        <p14:creationId xmlns:p14="http://schemas.microsoft.com/office/powerpoint/2010/main" val="40231863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6069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2471"/>
          <a:stretch/>
        </p:blipFill>
        <p:spPr>
          <a:xfrm>
            <a:off x="0" y="1"/>
            <a:ext cx="9144000" cy="936000"/>
          </a:xfrm>
          <a:prstGeom prst="rect">
            <a:avLst/>
          </a:prstGeom>
        </p:spPr>
      </p:pic>
      <p:sp>
        <p:nvSpPr>
          <p:cNvPr id="7" name="Title 1"/>
          <p:cNvSpPr>
            <a:spLocks noGrp="1"/>
          </p:cNvSpPr>
          <p:nvPr>
            <p:ph type="title"/>
          </p:nvPr>
        </p:nvSpPr>
        <p:spPr>
          <a:xfrm>
            <a:off x="457200" y="1039554"/>
            <a:ext cx="8229600" cy="866834"/>
          </a:xfrm>
          <a:prstGeom prst="rect">
            <a:avLst/>
          </a:prstGeom>
        </p:spPr>
        <p:txBody>
          <a:bodyPr/>
          <a:lstStyle>
            <a:lvl1pPr algn="l">
              <a:lnSpc>
                <a:spcPts val="3000"/>
              </a:lnSpc>
              <a:defRPr sz="2800" b="1" baseline="0">
                <a:solidFill>
                  <a:srgbClr val="000000"/>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000000"/>
                </a:solidFill>
                <a:effectLst/>
                <a:latin typeface="Calibri" pitchFamily="34"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000000"/>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176552"/>
            <a:ext cx="6903076" cy="369332"/>
          </a:xfrm>
          <a:prstGeom prst="rect">
            <a:avLst/>
          </a:prstGeom>
          <a:noFill/>
        </p:spPr>
        <p:txBody>
          <a:bodyPr wrap="square" rtlCol="0">
            <a:spAutoFit/>
          </a:bodyPr>
          <a:lstStyle/>
          <a:p>
            <a:pPr marL="0" marR="0" lvl="0" indent="0" algn="l" defTabSz="914378"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National Center for Immunization &amp; Respiratory Diseases</a:t>
            </a:r>
          </a:p>
        </p:txBody>
      </p:sp>
    </p:spTree>
    <p:extLst>
      <p:ext uri="{BB962C8B-B14F-4D97-AF65-F5344CB8AC3E}">
        <p14:creationId xmlns:p14="http://schemas.microsoft.com/office/powerpoint/2010/main" val="19778069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
        <p:nvSpPr>
          <p:cNvPr id="8" name="Text Placeholder 7"/>
          <p:cNvSpPr>
            <a:spLocks noGrp="1"/>
          </p:cNvSpPr>
          <p:nvPr>
            <p:ph type="body" sz="quarter" idx="10"/>
          </p:nvPr>
        </p:nvSpPr>
        <p:spPr>
          <a:xfrm>
            <a:off x="457200" y="1158875"/>
            <a:ext cx="8229600" cy="3341688"/>
          </a:xfrm>
        </p:spPr>
        <p:txBody>
          <a:bodyPr/>
          <a:lstStyle>
            <a:lvl1pPr marL="342892" indent="-342892">
              <a:buClr>
                <a:srgbClr val="8B9B92"/>
              </a:buClr>
              <a:buFont typeface="Wingdings" panose="05000000000000000000" pitchFamily="2" charset="2"/>
              <a:buChar char="§"/>
              <a:defRPr sz="2000">
                <a:solidFill>
                  <a:srgbClr val="000000"/>
                </a:solidFill>
              </a:defRPr>
            </a:lvl1pPr>
            <a:lvl2pPr marL="604838" indent="-261938">
              <a:buClr>
                <a:srgbClr val="B2A97E"/>
              </a:buClr>
              <a:defRPr sz="2000">
                <a:solidFill>
                  <a:srgbClr val="000000"/>
                </a:solidFill>
              </a:defRPr>
            </a:lvl2pPr>
            <a:lvl3pPr marL="857250" indent="-252413">
              <a:buClr>
                <a:srgbClr val="594F40"/>
              </a:buClr>
              <a:defRPr sz="2000">
                <a:solidFill>
                  <a:srgbClr val="000000"/>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295648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4552950"/>
            <a:ext cx="9144000" cy="609600"/>
          </a:xfrm>
          <a:prstGeom prst="rect">
            <a:avLst/>
          </a:prstGeom>
        </p:spPr>
      </p:pic>
      <p:sp>
        <p:nvSpPr>
          <p:cNvPr id="2" name="Title 1"/>
          <p:cNvSpPr>
            <a:spLocks noGrp="1"/>
          </p:cNvSpPr>
          <p:nvPr>
            <p:ph type="title" hasCustomPrompt="1"/>
          </p:nvPr>
        </p:nvSpPr>
        <p:spPr/>
        <p:txBody>
          <a:bodyPr>
            <a:normAutofit/>
          </a:bodyPr>
          <a:lstStyle>
            <a:lvl1pPr>
              <a:defRPr sz="2800" b="1">
                <a:solidFill>
                  <a:srgbClr val="102B62"/>
                </a:solidFill>
              </a:defRPr>
            </a:lvl1pPr>
          </a:lstStyle>
          <a:p>
            <a:r>
              <a:rPr lang="en-US" dirty="0"/>
              <a:t>Different title per slide, Arial 28 </a:t>
            </a:r>
            <a:r>
              <a:rPr lang="en-US" dirty="0" err="1"/>
              <a:t>pt</a:t>
            </a:r>
            <a:endParaRPr lang="en-US" dirty="0"/>
          </a:p>
        </p:txBody>
      </p:sp>
      <p:pic>
        <p:nvPicPr>
          <p:cNvPr id="11" name="Picture 10" descr="Assistant Secretary for Preparedness and Response logo"/>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04800" y="4705350"/>
            <a:ext cx="1220532" cy="304800"/>
          </a:xfrm>
          <a:prstGeom prst="rect">
            <a:avLst/>
          </a:prstGeom>
        </p:spPr>
      </p:pic>
      <p:sp>
        <p:nvSpPr>
          <p:cNvPr id="6" name="TextBox 5"/>
          <p:cNvSpPr txBox="1"/>
          <p:nvPr userDrawn="1"/>
        </p:nvSpPr>
        <p:spPr>
          <a:xfrm>
            <a:off x="1219200" y="4781550"/>
            <a:ext cx="677913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1" u="none" strike="noStrike" kern="1200" baseline="30000" dirty="0">
                <a:solidFill>
                  <a:schemeClr val="bg1"/>
                </a:solidFill>
                <a:latin typeface="+mn-lt"/>
                <a:ea typeface="+mn-ea"/>
                <a:cs typeface="+mn-cs"/>
              </a:rPr>
              <a:t>Saving Lives. Protecting Americans.</a:t>
            </a:r>
          </a:p>
          <a:p>
            <a:pPr algn="ctr"/>
            <a:endParaRPr lang="en-US" dirty="0">
              <a:solidFill>
                <a:schemeClr val="bg1"/>
              </a:solidFill>
            </a:endParaRPr>
          </a:p>
        </p:txBody>
      </p:sp>
      <p:sp>
        <p:nvSpPr>
          <p:cNvPr id="8" name="Slide Number Placeholder 5"/>
          <p:cNvSpPr txBox="1">
            <a:spLocks/>
          </p:cNvSpPr>
          <p:nvPr userDrawn="1"/>
        </p:nvSpPr>
        <p:spPr>
          <a:xfrm>
            <a:off x="7924800" y="4781550"/>
            <a:ext cx="838200" cy="228600"/>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bg1"/>
                </a:solidFill>
              </a:rPr>
              <a:t>FOUO | </a:t>
            </a:r>
            <a:fld id="{085E4B45-3C0D-4DB7-A4A8-89FEB5CAB5B2}" type="slidenum">
              <a:rPr lang="en-US" sz="1000" smtClean="0">
                <a:solidFill>
                  <a:schemeClr val="bg1"/>
                </a:solidFill>
              </a:rPr>
              <a:pPr/>
              <a:t>‹#›</a:t>
            </a:fld>
            <a:endParaRPr lang="en-US" sz="1000" dirty="0">
              <a:solidFill>
                <a:schemeClr val="bg1"/>
              </a:solidFill>
            </a:endParaRPr>
          </a:p>
        </p:txBody>
      </p:sp>
    </p:spTree>
    <p:extLst>
      <p:ext uri="{BB962C8B-B14F-4D97-AF65-F5344CB8AC3E}">
        <p14:creationId xmlns:p14="http://schemas.microsoft.com/office/powerpoint/2010/main" val="16305282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Tree>
    <p:extLst>
      <p:ext uri="{BB962C8B-B14F-4D97-AF65-F5344CB8AC3E}">
        <p14:creationId xmlns:p14="http://schemas.microsoft.com/office/powerpoint/2010/main" val="30622049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endParaRPr lang="en-US" dirty="0"/>
          </a:p>
        </p:txBody>
      </p:sp>
      <p:sp>
        <p:nvSpPr>
          <p:cNvPr id="3" name="Content Placeholder 2"/>
          <p:cNvSpPr>
            <a:spLocks noGrp="1"/>
          </p:cNvSpPr>
          <p:nvPr>
            <p:ph idx="1"/>
          </p:nvPr>
        </p:nvSpPr>
        <p:spPr>
          <a:xfrm>
            <a:off x="457201" y="1200151"/>
            <a:ext cx="3879669" cy="3143250"/>
          </a:xfrm>
          <a:prstGeom prst="rect">
            <a:avLst/>
          </a:prstGeom>
        </p:spPr>
        <p:txBody>
          <a:bodyPr/>
          <a:lstStyle>
            <a:lvl1pPr marL="342892" indent="-342892">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31" indent="-285743">
              <a:buClr>
                <a:srgbClr val="005984"/>
              </a:buClr>
              <a:buSzPct val="100000"/>
              <a:buFont typeface="Arial" panose="020B0604020202020204" pitchFamily="34" charset="0"/>
              <a:buChar char="•"/>
              <a:defRPr sz="2000">
                <a:solidFill>
                  <a:srgbClr val="000000"/>
                </a:solidFill>
              </a:defRPr>
            </a:lvl2pPr>
            <a:lvl3pPr>
              <a:buClrTx/>
              <a:buSzPct val="100000"/>
              <a:buFont typeface="Arial" pitchFamily="34" charset="0"/>
              <a:buChar char="•"/>
              <a:defRPr sz="1800">
                <a:solidFill>
                  <a:srgbClr val="000000"/>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2" y="1200151"/>
            <a:ext cx="3879669" cy="3143250"/>
          </a:xfrm>
          <a:prstGeom prst="rect">
            <a:avLst/>
          </a:prstGeom>
        </p:spPr>
        <p:txBody>
          <a:bodyPr/>
          <a:lstStyle>
            <a:lvl1pPr marL="342892" indent="-342892">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31" indent="-285743">
              <a:buClr>
                <a:srgbClr val="005984"/>
              </a:buClr>
              <a:buSzPct val="100000"/>
              <a:buFont typeface="Arial" panose="020B0604020202020204" pitchFamily="34" charset="0"/>
              <a:buChar char="•"/>
              <a:defRPr sz="2000">
                <a:solidFill>
                  <a:srgbClr val="000000"/>
                </a:solidFill>
              </a:defRPr>
            </a:lvl2pPr>
            <a:lvl3pPr>
              <a:buClrTx/>
              <a:buSzPct val="100000"/>
              <a:buFont typeface="Arial" pitchFamily="34" charset="0"/>
              <a:buChar char="•"/>
              <a:defRPr sz="1800">
                <a:solidFill>
                  <a:srgbClr val="000000"/>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114"/>
          <a:stretch/>
        </p:blipFill>
        <p:spPr>
          <a:xfrm>
            <a:off x="0" y="5013701"/>
            <a:ext cx="9144000" cy="137547"/>
          </a:xfrm>
          <a:prstGeom prst="rect">
            <a:avLst/>
          </a:prstGeom>
        </p:spPr>
      </p:pic>
    </p:spTree>
    <p:extLst>
      <p:ext uri="{BB962C8B-B14F-4D97-AF65-F5344CB8AC3E}">
        <p14:creationId xmlns:p14="http://schemas.microsoft.com/office/powerpoint/2010/main" val="32356601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594F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3350323"/>
            <a:ext cx="8294913" cy="871538"/>
          </a:xfrm>
          <a:prstGeom prst="rect">
            <a:avLst/>
          </a:prstGeom>
        </p:spPr>
        <p:txBody>
          <a:bodyPr anchor="b"/>
          <a:lstStyle>
            <a:lvl1pPr algn="l">
              <a:defRPr sz="36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6242511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LOSING_O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1" y="4259856"/>
            <a:ext cx="9148928" cy="883645"/>
          </a:xfrm>
          <a:prstGeom prst="rect">
            <a:avLst/>
          </a:prstGeom>
        </p:spPr>
      </p:pic>
    </p:spTree>
    <p:extLst>
      <p:ext uri="{BB962C8B-B14F-4D97-AF65-F5344CB8AC3E}">
        <p14:creationId xmlns:p14="http://schemas.microsoft.com/office/powerpoint/2010/main" val="10319570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3928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84855"/>
            <a:ext cx="8229600" cy="387286"/>
          </a:xfrm>
          <a:prstGeom prst="rect">
            <a:avLst/>
          </a:prstGeom>
        </p:spPr>
        <p:txBody>
          <a:bodyPr lIns="45720" rIns="457200" anchor="b" anchorCtr="0">
            <a:spAutoFit/>
          </a:bodyPr>
          <a:lstStyle>
            <a:lvl1pPr>
              <a:lnSpc>
                <a:spcPts val="2250"/>
              </a:lnSpc>
              <a:defRPr sz="2100" b="1" baseline="0">
                <a:effectLst/>
              </a:defRPr>
            </a:lvl1pPr>
          </a:lstStyle>
          <a:p>
            <a:r>
              <a:rPr lang="en-US" dirty="0"/>
              <a:t>Headline – Myriad Pro, Bold, Shadow, 28pt</a:t>
            </a:r>
          </a:p>
        </p:txBody>
      </p:sp>
      <p:sp>
        <p:nvSpPr>
          <p:cNvPr id="3" name="Content Placeholder 2"/>
          <p:cNvSpPr>
            <a:spLocks noGrp="1"/>
          </p:cNvSpPr>
          <p:nvPr>
            <p:ph idx="1" hasCustomPrompt="1"/>
          </p:nvPr>
        </p:nvSpPr>
        <p:spPr>
          <a:xfrm>
            <a:off x="457200" y="1028701"/>
            <a:ext cx="8229600" cy="1394228"/>
          </a:xfrm>
          <a:prstGeom prst="rect">
            <a:avLst/>
          </a:prstGeom>
        </p:spPr>
        <p:txBody>
          <a:bodyPr lIns="45720" rIns="45720">
            <a:spAutoFit/>
          </a:bodyPr>
          <a:lstStyle>
            <a:lvl1pPr>
              <a:buClr>
                <a:schemeClr val="tx1"/>
              </a:buClr>
              <a:buSzPct val="70000"/>
              <a:buFont typeface="Wingdings" pitchFamily="2" charset="2"/>
              <a:buChar char="q"/>
              <a:defRPr sz="1800" b="1" baseline="0">
                <a:solidFill>
                  <a:schemeClr val="bg2"/>
                </a:solidFill>
              </a:defRPr>
            </a:lvl1pPr>
            <a:lvl2pPr marL="514350" indent="-171450">
              <a:buClr>
                <a:schemeClr val="tx1"/>
              </a:buClr>
              <a:buSzPct val="100000"/>
              <a:buFont typeface="Wingdings" pitchFamily="2" charset="2"/>
              <a:buChar char="§"/>
              <a:defRPr sz="1500">
                <a:solidFill>
                  <a:schemeClr val="bg2"/>
                </a:solidFill>
              </a:defRPr>
            </a:lvl2pPr>
            <a:lvl3pPr>
              <a:buClr>
                <a:schemeClr val="tx1"/>
              </a:buClr>
              <a:buSzPct val="100000"/>
              <a:buFont typeface="Arial" pitchFamily="34" charset="0"/>
              <a:buChar char="•"/>
              <a:defRPr sz="1350">
                <a:solidFill>
                  <a:schemeClr val="bg2"/>
                </a:solidFill>
              </a:defRPr>
            </a:lvl3pPr>
            <a:lvl4pPr>
              <a:buClr>
                <a:schemeClr val="tx1"/>
              </a:buClr>
              <a:buSzPct val="70000"/>
              <a:buFont typeface="Courier New" pitchFamily="49" charset="0"/>
              <a:buChar char="o"/>
              <a:defRPr sz="1350" baseline="0">
                <a:solidFill>
                  <a:schemeClr val="bg2"/>
                </a:solidFill>
              </a:defRPr>
            </a:lvl4pPr>
            <a:lvl5pPr>
              <a:buClr>
                <a:schemeClr val="tx1"/>
              </a:buClr>
              <a:buSzPct val="70000"/>
              <a:buFont typeface="Arial" pitchFamily="34" charset="0"/>
              <a:buChar char="•"/>
              <a:defRPr sz="1350">
                <a:solidFill>
                  <a:schemeClr val="bg2"/>
                </a:solidFill>
              </a:defRPr>
            </a:lvl5pPr>
          </a:lstStyle>
          <a:p>
            <a:pPr lvl="0"/>
            <a:r>
              <a:rPr lang="en-US" dirty="0"/>
              <a:t>First level – Myriad Pro, Bold, 24pt</a:t>
            </a:r>
          </a:p>
          <a:p>
            <a:pPr lvl="1"/>
            <a:r>
              <a:rPr lang="en-US" dirty="0"/>
              <a:t>Second level – Myriad Pro, 20pt</a:t>
            </a:r>
          </a:p>
          <a:p>
            <a:pPr lvl="2"/>
            <a:r>
              <a:rPr lang="en-US" dirty="0"/>
              <a:t>Third level – Myriad Pro, 18pt	</a:t>
            </a:r>
          </a:p>
          <a:p>
            <a:pPr lvl="3"/>
            <a:r>
              <a:rPr lang="en-US" dirty="0"/>
              <a:t>Fourth level – Myriad Pro, 18pt</a:t>
            </a:r>
          </a:p>
          <a:p>
            <a:pPr lvl="4"/>
            <a:r>
              <a:rPr lang="en-US" dirty="0"/>
              <a:t>Fifth level – Myriad Pro, 18pt</a:t>
            </a:r>
          </a:p>
        </p:txBody>
      </p:sp>
    </p:spTree>
    <p:extLst>
      <p:ext uri="{BB962C8B-B14F-4D97-AF65-F5344CB8AC3E}">
        <p14:creationId xmlns:p14="http://schemas.microsoft.com/office/powerpoint/2010/main" val="3818369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190"/>
          <a:stretch/>
        </p:blipFill>
        <p:spPr>
          <a:xfrm>
            <a:off x="0" y="1334"/>
            <a:ext cx="9144000" cy="906629"/>
          </a:xfrm>
          <a:prstGeom prst="rect">
            <a:avLst/>
          </a:prstGeom>
        </p:spPr>
      </p:pic>
      <p:sp>
        <p:nvSpPr>
          <p:cNvPr id="7" name="Title 1"/>
          <p:cNvSpPr>
            <a:spLocks noGrp="1"/>
          </p:cNvSpPr>
          <p:nvPr>
            <p:ph type="title"/>
          </p:nvPr>
        </p:nvSpPr>
        <p:spPr>
          <a:xfrm>
            <a:off x="457200" y="1039554"/>
            <a:ext cx="8229600" cy="866834"/>
          </a:xfrm>
          <a:prstGeom prst="rect">
            <a:avLst/>
          </a:prstGeom>
        </p:spPr>
        <p:txBody>
          <a:bodyPr/>
          <a:lstStyle>
            <a:lvl1pPr algn="l">
              <a:lnSpc>
                <a:spcPts val="2250"/>
              </a:lnSpc>
              <a:defRPr sz="2100" b="1" baseline="0">
                <a:solidFill>
                  <a:srgbClr val="8B9B92"/>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3"/>
            <a:ext cx="6400800" cy="342900"/>
          </a:xfrm>
          <a:prstGeom prst="rect">
            <a:avLst/>
          </a:prstGeom>
        </p:spPr>
        <p:txBody>
          <a:bodyPr/>
          <a:lstStyle>
            <a:lvl1pPr marL="0" indent="0" algn="l">
              <a:buNone/>
              <a:defRPr sz="1500" b="1" baseline="0">
                <a:solidFill>
                  <a:srgbClr val="8B9B92"/>
                </a:solidFill>
                <a:effectLst/>
                <a:latin typeface="Calibri"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1500"/>
              </a:lnSpc>
              <a:buNone/>
              <a:defRPr sz="1350" baseline="0">
                <a:solidFill>
                  <a:srgbClr val="8B9B9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1" y="90152"/>
            <a:ext cx="6903076" cy="300082"/>
          </a:xfrm>
          <a:prstGeom prst="rect">
            <a:avLst/>
          </a:prstGeom>
          <a:noFill/>
        </p:spPr>
        <p:txBody>
          <a:bodyPr wrap="square" rtlCol="0">
            <a:spAutoFit/>
          </a:bodyPr>
          <a:lstStyle/>
          <a:p>
            <a:r>
              <a:rPr lang="en-US" sz="1350" b="1" dirty="0">
                <a:solidFill>
                  <a:schemeClr val="tx2">
                    <a:lumMod val="95000"/>
                  </a:schemeClr>
                </a:solidFill>
                <a:latin typeface="Calibri" panose="020F0502020204030204" pitchFamily="34" charset="0"/>
              </a:rPr>
              <a:t>National Center for Immunization &amp; Respiratory Diseases</a:t>
            </a:r>
          </a:p>
        </p:txBody>
      </p:sp>
    </p:spTree>
    <p:extLst>
      <p:ext uri="{BB962C8B-B14F-4D97-AF65-F5344CB8AC3E}">
        <p14:creationId xmlns:p14="http://schemas.microsoft.com/office/powerpoint/2010/main" val="45610049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2250"/>
              </a:lnSpc>
              <a:defRPr sz="2100" b="1" baseline="0">
                <a:solidFill>
                  <a:srgbClr val="8B9B92"/>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
        <p:nvSpPr>
          <p:cNvPr id="8" name="Text Placeholder 7"/>
          <p:cNvSpPr>
            <a:spLocks noGrp="1"/>
          </p:cNvSpPr>
          <p:nvPr>
            <p:ph type="body" sz="quarter" idx="10"/>
          </p:nvPr>
        </p:nvSpPr>
        <p:spPr>
          <a:xfrm>
            <a:off x="457200" y="1158875"/>
            <a:ext cx="8229600" cy="3341688"/>
          </a:xfrm>
        </p:spPr>
        <p:txBody>
          <a:bodyPr/>
          <a:lstStyle>
            <a:lvl1pPr marL="257175" indent="-257175">
              <a:buClr>
                <a:srgbClr val="8B9B92"/>
              </a:buClr>
              <a:buFont typeface="Wingdings" panose="05000000000000000000" pitchFamily="2" charset="2"/>
              <a:buChar char="§"/>
              <a:defRPr sz="1500">
                <a:solidFill>
                  <a:schemeClr val="accent4">
                    <a:lumMod val="75000"/>
                  </a:schemeClr>
                </a:solidFill>
              </a:defRPr>
            </a:lvl1pPr>
            <a:lvl2pPr>
              <a:buClr>
                <a:srgbClr val="B2A97E"/>
              </a:buClr>
              <a:defRPr sz="1500">
                <a:solidFill>
                  <a:schemeClr val="accent4">
                    <a:lumMod val="75000"/>
                  </a:schemeClr>
                </a:solidFill>
              </a:defRPr>
            </a:lvl2pPr>
            <a:lvl3pPr>
              <a:buClr>
                <a:srgbClr val="594F40"/>
              </a:buClr>
              <a:defRPr sz="1500">
                <a:solidFill>
                  <a:schemeClr val="accent4">
                    <a:lumMod val="75000"/>
                  </a:schemeClr>
                </a:solidFill>
              </a:defRPr>
            </a:lvl3pPr>
            <a:lvl4pPr>
              <a:defRPr sz="1500">
                <a:solidFill>
                  <a:schemeClr val="accent4">
                    <a:lumMod val="75000"/>
                  </a:schemeClr>
                </a:solidFill>
              </a:defRPr>
            </a:lvl4pPr>
            <a:lvl5pPr>
              <a:defRPr sz="15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14342109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2250"/>
              </a:lnSpc>
              <a:defRPr sz="2100" b="1" baseline="0">
                <a:solidFill>
                  <a:srgbClr val="8B9B92"/>
                </a:solidFill>
                <a:effectLst/>
                <a:latin typeface="Calibri" pitchFamily="34" charset="0"/>
              </a:defRPr>
            </a:lvl1pPr>
          </a:lstStyle>
          <a:p>
            <a:endParaRPr lang="en-US" dirty="0"/>
          </a:p>
        </p:txBody>
      </p:sp>
      <p:sp>
        <p:nvSpPr>
          <p:cNvPr id="3" name="Content Placeholder 2"/>
          <p:cNvSpPr>
            <a:spLocks noGrp="1"/>
          </p:cNvSpPr>
          <p:nvPr>
            <p:ph idx="1"/>
          </p:nvPr>
        </p:nvSpPr>
        <p:spPr>
          <a:xfrm>
            <a:off x="457201" y="1200151"/>
            <a:ext cx="3879669" cy="3143250"/>
          </a:xfrm>
          <a:prstGeom prst="rect">
            <a:avLst/>
          </a:prstGeom>
        </p:spPr>
        <p:txBody>
          <a:bodyPr/>
          <a:lstStyle>
            <a:lvl1pPr marL="257175" indent="-257175">
              <a:buClr>
                <a:srgbClr val="541900"/>
              </a:buClr>
              <a:buSzPct val="70000"/>
              <a:buFont typeface="Wingdings" panose="05000000000000000000" pitchFamily="2" charset="2"/>
              <a:buChar char="§"/>
              <a:defRPr sz="1800" b="1" baseline="0">
                <a:solidFill>
                  <a:srgbClr val="000000"/>
                </a:solidFill>
                <a:latin typeface="Calibri" pitchFamily="34" charset="0"/>
              </a:defRPr>
            </a:lvl1pPr>
            <a:lvl2pPr marL="557213" indent="-214313">
              <a:buClr>
                <a:srgbClr val="005984"/>
              </a:buClr>
              <a:buSzPct val="100000"/>
              <a:buFont typeface="Arial" panose="020B0604020202020204" pitchFamily="34" charset="0"/>
              <a:buChar char="•"/>
              <a:defRPr sz="1500">
                <a:solidFill>
                  <a:schemeClr val="accent4">
                    <a:lumMod val="75000"/>
                  </a:schemeClr>
                </a:solidFill>
              </a:defRPr>
            </a:lvl2pPr>
            <a:lvl3pPr>
              <a:buClrTx/>
              <a:buSzPct val="100000"/>
              <a:buFont typeface="Arial" pitchFamily="34" charset="0"/>
              <a:buChar char="•"/>
              <a:defRPr sz="1350">
                <a:solidFill>
                  <a:schemeClr val="accent4">
                    <a:lumMod val="75000"/>
                  </a:schemeClr>
                </a:solidFill>
              </a:defRPr>
            </a:lvl3pPr>
            <a:lvl4pPr>
              <a:buClr>
                <a:schemeClr val="bg1"/>
              </a:buClr>
              <a:buSzPct val="70000"/>
              <a:buFont typeface="Courier New" pitchFamily="49" charset="0"/>
              <a:buChar char="o"/>
              <a:defRPr sz="1350" baseline="0">
                <a:solidFill>
                  <a:schemeClr val="bg2"/>
                </a:solidFill>
              </a:defRPr>
            </a:lvl4pPr>
            <a:lvl5pPr>
              <a:buClr>
                <a:schemeClr val="bg1"/>
              </a:buClr>
              <a:buSzPct val="70000"/>
              <a:buFont typeface="Arial" pitchFamily="34" charset="0"/>
              <a:buChar char="•"/>
              <a:defRPr sz="135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2" y="1200151"/>
            <a:ext cx="3879669" cy="3143250"/>
          </a:xfrm>
          <a:prstGeom prst="rect">
            <a:avLst/>
          </a:prstGeom>
        </p:spPr>
        <p:txBody>
          <a:bodyPr/>
          <a:lstStyle>
            <a:lvl1pPr marL="257175" indent="-257175">
              <a:buClr>
                <a:srgbClr val="541900"/>
              </a:buClr>
              <a:buSzPct val="70000"/>
              <a:buFont typeface="Wingdings" panose="05000000000000000000" pitchFamily="2" charset="2"/>
              <a:buChar char="§"/>
              <a:defRPr sz="1800" b="1" baseline="0">
                <a:solidFill>
                  <a:srgbClr val="000000"/>
                </a:solidFill>
                <a:latin typeface="Calibri" pitchFamily="34" charset="0"/>
              </a:defRPr>
            </a:lvl1pPr>
            <a:lvl2pPr marL="557213" indent="-214313">
              <a:buClr>
                <a:srgbClr val="005984"/>
              </a:buClr>
              <a:buSzPct val="100000"/>
              <a:buFont typeface="Arial" panose="020B0604020202020204" pitchFamily="34" charset="0"/>
              <a:buChar char="•"/>
              <a:defRPr sz="1500">
                <a:solidFill>
                  <a:schemeClr val="accent4">
                    <a:lumMod val="75000"/>
                  </a:schemeClr>
                </a:solidFill>
              </a:defRPr>
            </a:lvl2pPr>
            <a:lvl3pPr>
              <a:buClrTx/>
              <a:buSzPct val="100000"/>
              <a:buFont typeface="Arial" pitchFamily="34" charset="0"/>
              <a:buChar char="•"/>
              <a:defRPr sz="1350">
                <a:solidFill>
                  <a:schemeClr val="accent4">
                    <a:lumMod val="75000"/>
                  </a:schemeClr>
                </a:solidFill>
              </a:defRPr>
            </a:lvl3pPr>
            <a:lvl4pPr>
              <a:buClr>
                <a:schemeClr val="bg1"/>
              </a:buClr>
              <a:buSzPct val="70000"/>
              <a:buFont typeface="Courier New" pitchFamily="49" charset="0"/>
              <a:buChar char="o"/>
              <a:defRPr sz="1350" baseline="0">
                <a:solidFill>
                  <a:schemeClr val="bg2"/>
                </a:solidFill>
              </a:defRPr>
            </a:lvl4pPr>
            <a:lvl5pPr>
              <a:buClr>
                <a:schemeClr val="bg1"/>
              </a:buClr>
              <a:buSzPct val="70000"/>
              <a:buFont typeface="Arial" pitchFamily="34" charset="0"/>
              <a:buChar char="•"/>
              <a:defRPr sz="135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114"/>
          <a:stretch/>
        </p:blipFill>
        <p:spPr>
          <a:xfrm>
            <a:off x="0" y="5013702"/>
            <a:ext cx="9144000" cy="137547"/>
          </a:xfrm>
          <a:prstGeom prst="rect">
            <a:avLst/>
          </a:prstGeom>
        </p:spPr>
      </p:pic>
    </p:spTree>
    <p:extLst>
      <p:ext uri="{BB962C8B-B14F-4D97-AF65-F5344CB8AC3E}">
        <p14:creationId xmlns:p14="http://schemas.microsoft.com/office/powerpoint/2010/main" val="72861462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594F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3350323"/>
            <a:ext cx="8294913" cy="871538"/>
          </a:xfrm>
          <a:prstGeom prst="rect">
            <a:avLst/>
          </a:prstGeom>
        </p:spPr>
        <p:txBody>
          <a:bodyPr anchor="b"/>
          <a:lstStyle>
            <a:lvl1pPr algn="l">
              <a:defRPr sz="27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1650"/>
              </a:lnSpc>
              <a:buNone/>
              <a:defRPr sz="1500" baseline="0">
                <a:solidFill>
                  <a:schemeClr val="bg2"/>
                </a:solidFill>
                <a:latin typeface="Calibri" pitchFamily="34" charset="0"/>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62815391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4552950"/>
            <a:ext cx="9144000" cy="609600"/>
          </a:xfrm>
          <a:prstGeom prst="rect">
            <a:avLst/>
          </a:prstGeom>
        </p:spPr>
      </p:pic>
      <p:pic>
        <p:nvPicPr>
          <p:cNvPr id="10" name="Picture 9" descr="Assistant Secretary for Preparedness and Response logo"/>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04800" y="4705350"/>
            <a:ext cx="1220532" cy="304800"/>
          </a:xfrm>
          <a:prstGeom prst="rect">
            <a:avLst/>
          </a:prstGeom>
        </p:spPr>
      </p:pic>
      <p:sp>
        <p:nvSpPr>
          <p:cNvPr id="5" name="TextBox 4"/>
          <p:cNvSpPr txBox="1"/>
          <p:nvPr userDrawn="1"/>
        </p:nvSpPr>
        <p:spPr>
          <a:xfrm>
            <a:off x="1219200" y="4781550"/>
            <a:ext cx="677913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1" u="none" strike="noStrike" kern="1200" baseline="30000" dirty="0">
                <a:solidFill>
                  <a:schemeClr val="bg1"/>
                </a:solidFill>
                <a:latin typeface="+mn-lt"/>
                <a:ea typeface="+mn-ea"/>
                <a:cs typeface="+mn-cs"/>
              </a:rPr>
              <a:t>Saving Lives. Protecting Americans.</a:t>
            </a:r>
          </a:p>
          <a:p>
            <a:pPr algn="ctr"/>
            <a:endParaRPr lang="en-US" dirty="0">
              <a:solidFill>
                <a:schemeClr val="bg1"/>
              </a:solidFill>
            </a:endParaRPr>
          </a:p>
        </p:txBody>
      </p:sp>
      <p:sp>
        <p:nvSpPr>
          <p:cNvPr id="7" name="Slide Number Placeholder 5"/>
          <p:cNvSpPr txBox="1">
            <a:spLocks/>
          </p:cNvSpPr>
          <p:nvPr userDrawn="1"/>
        </p:nvSpPr>
        <p:spPr>
          <a:xfrm>
            <a:off x="7924800" y="4781550"/>
            <a:ext cx="838200" cy="228600"/>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bg1"/>
                </a:solidFill>
              </a:rPr>
              <a:t>FOUO | </a:t>
            </a:r>
            <a:fld id="{085E4B45-3C0D-4DB7-A4A8-89FEB5CAB5B2}" type="slidenum">
              <a:rPr lang="en-US" sz="1000" smtClean="0">
                <a:solidFill>
                  <a:schemeClr val="bg1"/>
                </a:solidFill>
              </a:rPr>
              <a:pPr/>
              <a:t>‹#›</a:t>
            </a:fld>
            <a:endParaRPr lang="en-US" sz="1000" dirty="0">
              <a:solidFill>
                <a:schemeClr val="bg1"/>
              </a:solidFill>
            </a:endParaRPr>
          </a:p>
        </p:txBody>
      </p:sp>
    </p:spTree>
    <p:extLst>
      <p:ext uri="{BB962C8B-B14F-4D97-AF65-F5344CB8AC3E}">
        <p14:creationId xmlns:p14="http://schemas.microsoft.com/office/powerpoint/2010/main" val="6209910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2471"/>
          <a:stretch/>
        </p:blipFill>
        <p:spPr>
          <a:xfrm>
            <a:off x="0" y="1"/>
            <a:ext cx="9144000" cy="936000"/>
          </a:xfrm>
          <a:prstGeom prst="rect">
            <a:avLst/>
          </a:prstGeom>
        </p:spPr>
      </p:pic>
      <p:sp>
        <p:nvSpPr>
          <p:cNvPr id="7" name="Title 1"/>
          <p:cNvSpPr>
            <a:spLocks noGrp="1"/>
          </p:cNvSpPr>
          <p:nvPr>
            <p:ph type="title"/>
          </p:nvPr>
        </p:nvSpPr>
        <p:spPr>
          <a:xfrm>
            <a:off x="457200" y="1039554"/>
            <a:ext cx="8229600" cy="866834"/>
          </a:xfrm>
          <a:prstGeom prst="rect">
            <a:avLst/>
          </a:prstGeom>
        </p:spPr>
        <p:txBody>
          <a:bodyPr/>
          <a:lstStyle>
            <a:lvl1pPr algn="l">
              <a:lnSpc>
                <a:spcPts val="3000"/>
              </a:lnSpc>
              <a:defRPr sz="2800" b="1" baseline="0">
                <a:solidFill>
                  <a:srgbClr val="000000"/>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000000"/>
                </a:solidFill>
                <a:effectLst/>
                <a:latin typeface="Calibri" pitchFamily="34"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000000"/>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176552"/>
            <a:ext cx="6903076" cy="369332"/>
          </a:xfrm>
          <a:prstGeom prst="rect">
            <a:avLst/>
          </a:prstGeom>
          <a:noFill/>
        </p:spPr>
        <p:txBody>
          <a:bodyPr wrap="square" rtlCol="0">
            <a:spAutoFit/>
          </a:bodyPr>
          <a:lstStyle/>
          <a:p>
            <a:pPr marL="0" marR="0" lvl="0" indent="0" algn="l" defTabSz="914378"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National Center for Immunization &amp; Respiratory Diseases</a:t>
            </a:r>
          </a:p>
        </p:txBody>
      </p:sp>
    </p:spTree>
    <p:extLst>
      <p:ext uri="{BB962C8B-B14F-4D97-AF65-F5344CB8AC3E}">
        <p14:creationId xmlns:p14="http://schemas.microsoft.com/office/powerpoint/2010/main" val="42205979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
        <p:nvSpPr>
          <p:cNvPr id="8" name="Text Placeholder 7"/>
          <p:cNvSpPr>
            <a:spLocks noGrp="1"/>
          </p:cNvSpPr>
          <p:nvPr>
            <p:ph type="body" sz="quarter" idx="10"/>
          </p:nvPr>
        </p:nvSpPr>
        <p:spPr>
          <a:xfrm>
            <a:off x="457200" y="1158875"/>
            <a:ext cx="8229600" cy="3341688"/>
          </a:xfrm>
        </p:spPr>
        <p:txBody>
          <a:bodyPr/>
          <a:lstStyle>
            <a:lvl1pPr marL="342892" indent="-342892">
              <a:buClr>
                <a:srgbClr val="8B9B92"/>
              </a:buClr>
              <a:buFont typeface="Wingdings" panose="05000000000000000000" pitchFamily="2" charset="2"/>
              <a:buChar char="§"/>
              <a:defRPr sz="2000">
                <a:solidFill>
                  <a:srgbClr val="000000"/>
                </a:solidFill>
              </a:defRPr>
            </a:lvl1pPr>
            <a:lvl2pPr marL="604838" indent="-261938">
              <a:buClr>
                <a:srgbClr val="B2A97E"/>
              </a:buClr>
              <a:defRPr sz="2000">
                <a:solidFill>
                  <a:srgbClr val="000000"/>
                </a:solidFill>
              </a:defRPr>
            </a:lvl2pPr>
            <a:lvl3pPr marL="857250" indent="-252413">
              <a:buClr>
                <a:srgbClr val="594F40"/>
              </a:buClr>
              <a:defRPr sz="2000">
                <a:solidFill>
                  <a:srgbClr val="000000"/>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9662855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Tree>
    <p:extLst>
      <p:ext uri="{BB962C8B-B14F-4D97-AF65-F5344CB8AC3E}">
        <p14:creationId xmlns:p14="http://schemas.microsoft.com/office/powerpoint/2010/main" val="37484640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000000"/>
                </a:solidFill>
                <a:effectLst/>
                <a:latin typeface="Calibri" pitchFamily="34" charset="0"/>
              </a:defRPr>
            </a:lvl1pPr>
          </a:lstStyle>
          <a:p>
            <a:endParaRPr lang="en-US" dirty="0"/>
          </a:p>
        </p:txBody>
      </p:sp>
      <p:sp>
        <p:nvSpPr>
          <p:cNvPr id="3" name="Content Placeholder 2"/>
          <p:cNvSpPr>
            <a:spLocks noGrp="1"/>
          </p:cNvSpPr>
          <p:nvPr>
            <p:ph idx="1"/>
          </p:nvPr>
        </p:nvSpPr>
        <p:spPr>
          <a:xfrm>
            <a:off x="457201" y="1200151"/>
            <a:ext cx="3879669" cy="3143250"/>
          </a:xfrm>
          <a:prstGeom prst="rect">
            <a:avLst/>
          </a:prstGeom>
        </p:spPr>
        <p:txBody>
          <a:bodyPr/>
          <a:lstStyle>
            <a:lvl1pPr marL="342892" indent="-342892">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31" indent="-285743">
              <a:buClr>
                <a:srgbClr val="005984"/>
              </a:buClr>
              <a:buSzPct val="100000"/>
              <a:buFont typeface="Arial" panose="020B0604020202020204" pitchFamily="34" charset="0"/>
              <a:buChar char="•"/>
              <a:defRPr sz="2000">
                <a:solidFill>
                  <a:srgbClr val="000000"/>
                </a:solidFill>
              </a:defRPr>
            </a:lvl2pPr>
            <a:lvl3pPr>
              <a:buClrTx/>
              <a:buSzPct val="100000"/>
              <a:buFont typeface="Arial" pitchFamily="34" charset="0"/>
              <a:buChar char="•"/>
              <a:defRPr sz="1800">
                <a:solidFill>
                  <a:srgbClr val="000000"/>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2" y="1200151"/>
            <a:ext cx="3879669" cy="3143250"/>
          </a:xfrm>
          <a:prstGeom prst="rect">
            <a:avLst/>
          </a:prstGeom>
        </p:spPr>
        <p:txBody>
          <a:bodyPr/>
          <a:lstStyle>
            <a:lvl1pPr marL="342892" indent="-342892">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31" indent="-285743">
              <a:buClr>
                <a:srgbClr val="005984"/>
              </a:buClr>
              <a:buSzPct val="100000"/>
              <a:buFont typeface="Arial" panose="020B0604020202020204" pitchFamily="34" charset="0"/>
              <a:buChar char="•"/>
              <a:defRPr sz="2000">
                <a:solidFill>
                  <a:srgbClr val="000000"/>
                </a:solidFill>
              </a:defRPr>
            </a:lvl2pPr>
            <a:lvl3pPr>
              <a:buClrTx/>
              <a:buSzPct val="100000"/>
              <a:buFont typeface="Arial" pitchFamily="34" charset="0"/>
              <a:buChar char="•"/>
              <a:defRPr sz="1800">
                <a:solidFill>
                  <a:srgbClr val="000000"/>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114"/>
          <a:stretch/>
        </p:blipFill>
        <p:spPr>
          <a:xfrm>
            <a:off x="0" y="5013701"/>
            <a:ext cx="9144000" cy="137547"/>
          </a:xfrm>
          <a:prstGeom prst="rect">
            <a:avLst/>
          </a:prstGeom>
        </p:spPr>
      </p:pic>
    </p:spTree>
    <p:extLst>
      <p:ext uri="{BB962C8B-B14F-4D97-AF65-F5344CB8AC3E}">
        <p14:creationId xmlns:p14="http://schemas.microsoft.com/office/powerpoint/2010/main" val="13786034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594F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3350323"/>
            <a:ext cx="8294913" cy="871538"/>
          </a:xfrm>
          <a:prstGeom prst="rect">
            <a:avLst/>
          </a:prstGeom>
        </p:spPr>
        <p:txBody>
          <a:bodyPr anchor="b"/>
          <a:lstStyle>
            <a:lvl1pPr algn="l">
              <a:defRPr sz="36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8847416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LOSING_O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1" y="4259856"/>
            <a:ext cx="9148928" cy="883645"/>
          </a:xfrm>
          <a:prstGeom prst="rect">
            <a:avLst/>
          </a:prstGeom>
        </p:spPr>
      </p:pic>
    </p:spTree>
    <p:extLst>
      <p:ext uri="{BB962C8B-B14F-4D97-AF65-F5344CB8AC3E}">
        <p14:creationId xmlns:p14="http://schemas.microsoft.com/office/powerpoint/2010/main" val="149409459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754473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Basic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84855"/>
            <a:ext cx="8229600" cy="387286"/>
          </a:xfrm>
          <a:prstGeom prst="rect">
            <a:avLst/>
          </a:prstGeom>
        </p:spPr>
        <p:txBody>
          <a:bodyPr lIns="45720" rIns="457200" anchor="b" anchorCtr="0">
            <a:spAutoFit/>
          </a:bodyPr>
          <a:lstStyle>
            <a:lvl1pPr>
              <a:lnSpc>
                <a:spcPts val="2250"/>
              </a:lnSpc>
              <a:defRPr sz="2100" b="1" baseline="0">
                <a:effectLst/>
              </a:defRPr>
            </a:lvl1pPr>
          </a:lstStyle>
          <a:p>
            <a:r>
              <a:rPr lang="en-US" dirty="0"/>
              <a:t>Headline – Myriad Pro, Bold, Shadow, 28pt</a:t>
            </a:r>
          </a:p>
        </p:txBody>
      </p:sp>
      <p:sp>
        <p:nvSpPr>
          <p:cNvPr id="3" name="Content Placeholder 2"/>
          <p:cNvSpPr>
            <a:spLocks noGrp="1"/>
          </p:cNvSpPr>
          <p:nvPr>
            <p:ph idx="1" hasCustomPrompt="1"/>
          </p:nvPr>
        </p:nvSpPr>
        <p:spPr>
          <a:xfrm>
            <a:off x="457200" y="1028701"/>
            <a:ext cx="8229600" cy="1394228"/>
          </a:xfrm>
          <a:prstGeom prst="rect">
            <a:avLst/>
          </a:prstGeom>
        </p:spPr>
        <p:txBody>
          <a:bodyPr lIns="45720" rIns="45720">
            <a:spAutoFit/>
          </a:bodyPr>
          <a:lstStyle>
            <a:lvl1pPr>
              <a:buClr>
                <a:schemeClr val="tx1"/>
              </a:buClr>
              <a:buSzPct val="70000"/>
              <a:buFont typeface="Wingdings" pitchFamily="2" charset="2"/>
              <a:buChar char="q"/>
              <a:defRPr sz="1800" b="1" baseline="0">
                <a:solidFill>
                  <a:schemeClr val="bg2"/>
                </a:solidFill>
              </a:defRPr>
            </a:lvl1pPr>
            <a:lvl2pPr marL="514350" indent="-171450">
              <a:buClr>
                <a:schemeClr val="tx1"/>
              </a:buClr>
              <a:buSzPct val="100000"/>
              <a:buFont typeface="Wingdings" pitchFamily="2" charset="2"/>
              <a:buChar char="§"/>
              <a:defRPr sz="1500">
                <a:solidFill>
                  <a:schemeClr val="bg2"/>
                </a:solidFill>
              </a:defRPr>
            </a:lvl2pPr>
            <a:lvl3pPr>
              <a:buClr>
                <a:schemeClr val="tx1"/>
              </a:buClr>
              <a:buSzPct val="100000"/>
              <a:buFont typeface="Arial" pitchFamily="34" charset="0"/>
              <a:buChar char="•"/>
              <a:defRPr sz="1350">
                <a:solidFill>
                  <a:schemeClr val="bg2"/>
                </a:solidFill>
              </a:defRPr>
            </a:lvl3pPr>
            <a:lvl4pPr>
              <a:buClr>
                <a:schemeClr val="tx1"/>
              </a:buClr>
              <a:buSzPct val="70000"/>
              <a:buFont typeface="Courier New" pitchFamily="49" charset="0"/>
              <a:buChar char="o"/>
              <a:defRPr sz="1350" baseline="0">
                <a:solidFill>
                  <a:schemeClr val="bg2"/>
                </a:solidFill>
              </a:defRPr>
            </a:lvl4pPr>
            <a:lvl5pPr>
              <a:buClr>
                <a:schemeClr val="tx1"/>
              </a:buClr>
              <a:buSzPct val="70000"/>
              <a:buFont typeface="Arial" pitchFamily="34" charset="0"/>
              <a:buChar char="•"/>
              <a:defRPr sz="1350">
                <a:solidFill>
                  <a:schemeClr val="bg2"/>
                </a:solidFill>
              </a:defRPr>
            </a:lvl5pPr>
          </a:lstStyle>
          <a:p>
            <a:pPr lvl="0"/>
            <a:r>
              <a:rPr lang="en-US" dirty="0"/>
              <a:t>First level – Myriad Pro, Bold, 24pt</a:t>
            </a:r>
          </a:p>
          <a:p>
            <a:pPr lvl="1"/>
            <a:r>
              <a:rPr lang="en-US" dirty="0"/>
              <a:t>Second level – Myriad Pro, 20pt</a:t>
            </a:r>
          </a:p>
          <a:p>
            <a:pPr lvl="2"/>
            <a:r>
              <a:rPr lang="en-US" dirty="0"/>
              <a:t>Third level – Myriad Pro, 18pt	</a:t>
            </a:r>
          </a:p>
          <a:p>
            <a:pPr lvl="3"/>
            <a:r>
              <a:rPr lang="en-US" dirty="0"/>
              <a:t>Fourth level – Myriad Pro, 18pt</a:t>
            </a:r>
          </a:p>
          <a:p>
            <a:pPr lvl="4"/>
            <a:r>
              <a:rPr lang="en-US" dirty="0"/>
              <a:t>Fifth level – Myriad Pro, 18pt</a:t>
            </a:r>
          </a:p>
        </p:txBody>
      </p:sp>
    </p:spTree>
    <p:extLst>
      <p:ext uri="{BB962C8B-B14F-4D97-AF65-F5344CB8AC3E}">
        <p14:creationId xmlns:p14="http://schemas.microsoft.com/office/powerpoint/2010/main" val="243510266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4" name="Picture 3" descr="Logos of the U.S. Department of Health and Human Services and the Centers for Disease control and Prevention" title="logo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888973"/>
          </a:xfrm>
          <a:prstGeom prst="rect">
            <a:avLst/>
          </a:prstGeom>
        </p:spPr>
      </p:pic>
      <p:sp>
        <p:nvSpPr>
          <p:cNvPr id="7" name="Title 1"/>
          <p:cNvSpPr>
            <a:spLocks noGrp="1"/>
          </p:cNvSpPr>
          <p:nvPr>
            <p:ph type="title"/>
          </p:nvPr>
        </p:nvSpPr>
        <p:spPr>
          <a:xfrm>
            <a:off x="457200" y="1039553"/>
            <a:ext cx="8229600" cy="866834"/>
          </a:xfrm>
          <a:prstGeom prst="rect">
            <a:avLst/>
          </a:prstGeom>
        </p:spPr>
        <p:txBody>
          <a:bodyPr/>
          <a:lstStyle>
            <a:lvl1pPr algn="l">
              <a:lnSpc>
                <a:spcPts val="3000"/>
              </a:lnSpc>
              <a:defRPr sz="2800" b="1" baseline="0">
                <a:solidFill>
                  <a:srgbClr val="8B9B92"/>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8B9B92"/>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8B9B9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90152"/>
            <a:ext cx="6903076" cy="369332"/>
          </a:xfrm>
          <a:prstGeom prst="rect">
            <a:avLst/>
          </a:prstGeom>
          <a:noFill/>
        </p:spPr>
        <p:txBody>
          <a:bodyPr wrap="square" rtlCol="0">
            <a:spAutoFit/>
          </a:bodyPr>
          <a:lstStyle/>
          <a:p>
            <a:r>
              <a:rPr lang="en-US" b="1" dirty="0">
                <a:solidFill>
                  <a:schemeClr val="tx2"/>
                </a:solidFill>
                <a:latin typeface="Calibri" panose="020F0502020204030204" pitchFamily="34" charset="0"/>
              </a:rPr>
              <a:t>National Center for Immunization &amp; Respiratory Diseases</a:t>
            </a:r>
          </a:p>
        </p:txBody>
      </p:sp>
    </p:spTree>
    <p:extLst>
      <p:ext uri="{BB962C8B-B14F-4D97-AF65-F5344CB8AC3E}">
        <p14:creationId xmlns:p14="http://schemas.microsoft.com/office/powerpoint/2010/main" val="1644194192"/>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8B9B92"/>
                </a:solidFill>
                <a:effectLst/>
                <a:latin typeface="Calibri" pitchFamily="34" charset="0"/>
              </a:defRPr>
            </a:lvl1pPr>
          </a:lstStyle>
          <a:p>
            <a:r>
              <a:rPr lang="en-US" dirty="0"/>
              <a:t>Bottom band: NCIRD</a:t>
            </a:r>
          </a:p>
        </p:txBody>
      </p:sp>
      <p:sp>
        <p:nvSpPr>
          <p:cNvPr id="8" name="Text Placeholder 7"/>
          <p:cNvSpPr>
            <a:spLocks noGrp="1"/>
          </p:cNvSpPr>
          <p:nvPr>
            <p:ph type="body" sz="quarter" idx="10"/>
          </p:nvPr>
        </p:nvSpPr>
        <p:spPr>
          <a:xfrm>
            <a:off x="457200" y="1158875"/>
            <a:ext cx="8229600" cy="3341688"/>
          </a:xfrm>
        </p:spPr>
        <p:txBody>
          <a:bodyPr/>
          <a:lstStyle>
            <a:lvl1pPr marL="342900" indent="-342900">
              <a:buClr>
                <a:srgbClr val="8B9B92"/>
              </a:buClr>
              <a:buFont typeface="Wingdings" panose="05000000000000000000" pitchFamily="2" charset="2"/>
              <a:buChar char="§"/>
              <a:defRPr sz="2000">
                <a:solidFill>
                  <a:schemeClr val="accent4">
                    <a:lumMod val="75000"/>
                  </a:schemeClr>
                </a:solidFill>
              </a:defRPr>
            </a:lvl1pPr>
            <a:lvl2pPr>
              <a:buClr>
                <a:srgbClr val="B2A97E"/>
              </a:buClr>
              <a:defRPr sz="2000">
                <a:solidFill>
                  <a:schemeClr val="accent4">
                    <a:lumMod val="75000"/>
                  </a:schemeClr>
                </a:solidFill>
              </a:defRPr>
            </a:lvl2pPr>
            <a:lvl3pPr>
              <a:buClr>
                <a:srgbClr val="594F40"/>
              </a:buClr>
              <a:defRPr sz="20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946"/>
            <a:ext cx="9144000" cy="90554"/>
          </a:xfrm>
          <a:prstGeom prst="rect">
            <a:avLst/>
          </a:prstGeom>
        </p:spPr>
      </p:pic>
    </p:spTree>
    <p:extLst>
      <p:ext uri="{BB962C8B-B14F-4D97-AF65-F5344CB8AC3E}">
        <p14:creationId xmlns:p14="http://schemas.microsoft.com/office/powerpoint/2010/main" val="58675738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2471"/>
          <a:stretch/>
        </p:blipFill>
        <p:spPr>
          <a:xfrm>
            <a:off x="0" y="1"/>
            <a:ext cx="9144000" cy="936000"/>
          </a:xfrm>
          <a:prstGeom prst="rect">
            <a:avLst/>
          </a:prstGeom>
        </p:spPr>
      </p:pic>
      <p:sp>
        <p:nvSpPr>
          <p:cNvPr id="7" name="Title 1"/>
          <p:cNvSpPr>
            <a:spLocks noGrp="1"/>
          </p:cNvSpPr>
          <p:nvPr>
            <p:ph type="title"/>
          </p:nvPr>
        </p:nvSpPr>
        <p:spPr>
          <a:xfrm>
            <a:off x="457200" y="1039554"/>
            <a:ext cx="8229600" cy="866834"/>
          </a:xfrm>
          <a:prstGeom prst="rect">
            <a:avLst/>
          </a:prstGeom>
        </p:spPr>
        <p:txBody>
          <a:bodyPr lIns="68580" tIns="34290" rIns="68580" bIns="34290"/>
          <a:lstStyle>
            <a:lvl1pPr algn="l">
              <a:lnSpc>
                <a:spcPts val="3000"/>
              </a:lnSpc>
              <a:defRPr sz="2800" b="1" baseline="0">
                <a:solidFill>
                  <a:srgbClr val="000000"/>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000000"/>
                </a:solidFill>
                <a:effectLst/>
                <a:latin typeface="Calibri" pitchFamily="34"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000000"/>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176553"/>
            <a:ext cx="6903076" cy="346249"/>
          </a:xfrm>
          <a:prstGeom prst="rect">
            <a:avLst/>
          </a:prstGeom>
          <a:noFill/>
        </p:spPr>
        <p:txBody>
          <a:bodyPr wrap="square" lIns="68580" tIns="34290" rIns="68580" bIns="34290" rtlCol="0">
            <a:spAutoFit/>
          </a:bodyPr>
          <a:lstStyle/>
          <a:p>
            <a:pPr defTabSz="914378" eaLnBrk="0" fontAlgn="base" hangingPunct="0">
              <a:spcBef>
                <a:spcPct val="0"/>
              </a:spcBef>
              <a:spcAft>
                <a:spcPct val="0"/>
              </a:spcAft>
              <a:defRPr/>
            </a:pPr>
            <a:r>
              <a:rPr lang="en-US" b="1" dirty="0">
                <a:solidFill>
                  <a:srgbClr val="000000"/>
                </a:solidFill>
                <a:latin typeface="Calibri" panose="020F0502020204030204" pitchFamily="34" charset="0"/>
              </a:rPr>
              <a:t>National Center for Immunization &amp; Respiratory Diseases</a:t>
            </a:r>
          </a:p>
        </p:txBody>
      </p:sp>
    </p:spTree>
    <p:extLst>
      <p:ext uri="{BB962C8B-B14F-4D97-AF65-F5344CB8AC3E}">
        <p14:creationId xmlns:p14="http://schemas.microsoft.com/office/powerpoint/2010/main" val="133325126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8B9B92"/>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1"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946"/>
            <a:ext cx="9144000" cy="90554"/>
          </a:xfrm>
          <a:prstGeom prst="rect">
            <a:avLst/>
          </a:prstGeom>
        </p:spPr>
      </p:pic>
    </p:spTree>
    <p:extLst>
      <p:ext uri="{BB962C8B-B14F-4D97-AF65-F5344CB8AC3E}">
        <p14:creationId xmlns:p14="http://schemas.microsoft.com/office/powerpoint/2010/main" val="3463125097"/>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594F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1" y="3350323"/>
            <a:ext cx="8294913" cy="871538"/>
          </a:xfrm>
          <a:prstGeom prst="rect">
            <a:avLst/>
          </a:prstGeom>
        </p:spPr>
        <p:txBody>
          <a:bodyPr anchor="b"/>
          <a:lstStyle>
            <a:lvl1pPr algn="l">
              <a:defRPr sz="36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5998758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lIns="68580" tIns="34290" rIns="68580" bIns="34290"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
        <p:nvSpPr>
          <p:cNvPr id="8" name="Text Placeholder 7"/>
          <p:cNvSpPr>
            <a:spLocks noGrp="1"/>
          </p:cNvSpPr>
          <p:nvPr>
            <p:ph type="body" sz="quarter" idx="10"/>
          </p:nvPr>
        </p:nvSpPr>
        <p:spPr>
          <a:xfrm>
            <a:off x="457200" y="1158875"/>
            <a:ext cx="8229600" cy="3341688"/>
          </a:xfrm>
        </p:spPr>
        <p:txBody>
          <a:bodyPr/>
          <a:lstStyle>
            <a:lvl1pPr marL="342892" indent="-342892">
              <a:buClr>
                <a:srgbClr val="8B9B92"/>
              </a:buClr>
              <a:buFont typeface="Wingdings" panose="05000000000000000000" pitchFamily="2" charset="2"/>
              <a:buChar char="§"/>
              <a:defRPr sz="2000">
                <a:solidFill>
                  <a:srgbClr val="000000"/>
                </a:solidFill>
              </a:defRPr>
            </a:lvl1pPr>
            <a:lvl2pPr marL="604838" indent="-261938">
              <a:buClr>
                <a:srgbClr val="B2A97E"/>
              </a:buClr>
              <a:defRPr sz="1800">
                <a:solidFill>
                  <a:srgbClr val="000000"/>
                </a:solidFill>
              </a:defRPr>
            </a:lvl2pPr>
            <a:lvl3pPr marL="857250" indent="-252413">
              <a:buClr>
                <a:srgbClr val="594F40"/>
              </a:buClr>
              <a:defRPr sz="1500">
                <a:solidFill>
                  <a:srgbClr val="000000"/>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922914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lIns="68580" tIns="34290" rIns="68580" bIns="34290" anchor="b" anchorCtr="0"/>
          <a:lstStyle>
            <a:lvl1pPr algn="l">
              <a:lnSpc>
                <a:spcPts val="3000"/>
              </a:lnSpc>
              <a:defRPr sz="2800" b="1" baseline="0">
                <a:solidFill>
                  <a:srgbClr val="000000"/>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1"/>
            <a:ext cx="9144000" cy="131230"/>
          </a:xfrm>
          <a:prstGeom prst="rect">
            <a:avLst/>
          </a:prstGeom>
        </p:spPr>
      </p:pic>
    </p:spTree>
    <p:extLst>
      <p:ext uri="{BB962C8B-B14F-4D97-AF65-F5344CB8AC3E}">
        <p14:creationId xmlns:p14="http://schemas.microsoft.com/office/powerpoint/2010/main" val="33684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07490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5" Type="http://schemas.openxmlformats.org/officeDocument/2006/relationships/slideLayout" Target="../slideLayouts/slideLayout54.xml"/><Relationship Id="rId4" Type="http://schemas.openxmlformats.org/officeDocument/2006/relationships/slideLayout" Target="../slideLayouts/slideLayout53.xml"/><Relationship Id="rId9"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slideLayout" Target="../slideLayouts/slideLayout59.xml"/><Relationship Id="rId1" Type="http://schemas.openxmlformats.org/officeDocument/2006/relationships/slideLayout" Target="../slideLayouts/slideLayout58.xml"/><Relationship Id="rId5" Type="http://schemas.openxmlformats.org/officeDocument/2006/relationships/theme" Target="../theme/theme11.xml"/><Relationship Id="rId4" Type="http://schemas.openxmlformats.org/officeDocument/2006/relationships/slideLayout" Target="../slideLayouts/slideLayout6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4.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5.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theme" Target="../theme/theme6.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5" Type="http://schemas.openxmlformats.org/officeDocument/2006/relationships/theme" Target="../theme/theme9.xml"/><Relationship Id="rId4"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33350"/>
            <a:ext cx="8229600" cy="857250"/>
          </a:xfrm>
          <a:prstGeom prst="rect">
            <a:avLst/>
          </a:prstGeom>
        </p:spPr>
        <p:txBody>
          <a:bodyPr vert="horz" lIns="91440" tIns="45720" rIns="91440" bIns="45720" rtlCol="0" anchor="ctr">
            <a:normAutofit/>
          </a:bodyPr>
          <a:lstStyle/>
          <a:p>
            <a:r>
              <a:rPr lang="en-US" dirty="0"/>
              <a:t>Different title per slide, Arial 28 </a:t>
            </a:r>
            <a:r>
              <a:rPr lang="en-US" dirty="0" err="1"/>
              <a:t>pt</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8459264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5" r:id="rId5"/>
  </p:sldLayoutIdLst>
  <p:hf hdr="0" ftr="0" dt="0"/>
  <p:txStyles>
    <p:titleStyle>
      <a:lvl1pPr algn="ctr" defTabSz="914400" rtl="0" eaLnBrk="1" latinLnBrk="0" hangingPunct="1">
        <a:spcBef>
          <a:spcPct val="0"/>
        </a:spcBef>
        <a:buNone/>
        <a:defRPr sz="2800" b="1" kern="1200" baseline="0">
          <a:solidFill>
            <a:srgbClr val="273D77"/>
          </a:solidFill>
          <a:latin typeface="+mj-lt"/>
          <a:ea typeface="+mj-ea"/>
          <a:cs typeface="+mj-cs"/>
        </a:defRPr>
      </a:lvl1pPr>
    </p:titleStyle>
    <p:bodyStyle>
      <a:lvl1pPr marL="342900" indent="-342900" algn="l" defTabSz="914400" rtl="0" eaLnBrk="1" latinLnBrk="0" hangingPunct="1">
        <a:spcBef>
          <a:spcPct val="20000"/>
        </a:spcBef>
        <a:buSzPct val="125000"/>
        <a:buFont typeface="Arial" panose="020B0604020202020204" pitchFamily="34" charset="0"/>
        <a:buChar char="•"/>
        <a:defRPr sz="2200" kern="1200">
          <a:solidFill>
            <a:srgbClr val="002060"/>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000" kern="1200">
          <a:solidFill>
            <a:srgbClr val="002060"/>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ü"/>
        <a:defRPr sz="1800" kern="1200">
          <a:solidFill>
            <a:srgbClr val="002060"/>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Slide Number Placeholder 4"/>
          <p:cNvSpPr txBox="1">
            <a:spLocks/>
          </p:cNvSpPr>
          <p:nvPr userDrawn="1"/>
        </p:nvSpPr>
        <p:spPr bwMode="auto">
          <a:xfrm>
            <a:off x="8686800" y="4800600"/>
            <a:ext cx="365760" cy="18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716" tIns="13716" rIns="13716" bIns="13716">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eaLnBrk="1" hangingPunct="1"/>
            <a:fld id="{BB8BC993-DFD6-400E-A07A-3E07B6DF32C6}" type="slidenum">
              <a:rPr lang="en-US" altLang="en-US" sz="1050"/>
              <a:pPr algn="r" eaLnBrk="1" hangingPunct="1"/>
              <a:t>‹#›</a:t>
            </a:fld>
            <a:endParaRPr lang="en-US" altLang="en-US" sz="1050" dirty="0"/>
          </a:p>
        </p:txBody>
      </p:sp>
    </p:spTree>
    <p:extLst>
      <p:ext uri="{BB962C8B-B14F-4D97-AF65-F5344CB8AC3E}">
        <p14:creationId xmlns:p14="http://schemas.microsoft.com/office/powerpoint/2010/main" val="1868627279"/>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4" r:id="rId8"/>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189" algn="ctr" rtl="0" fontAlgn="base">
        <a:spcBef>
          <a:spcPct val="0"/>
        </a:spcBef>
        <a:spcAft>
          <a:spcPct val="0"/>
        </a:spcAft>
        <a:defRPr sz="4400">
          <a:solidFill>
            <a:schemeClr val="tx1"/>
          </a:solidFill>
          <a:latin typeface="Myriad Web Pro" panose="020B0503030403020204" pitchFamily="34" charset="0"/>
        </a:defRPr>
      </a:lvl6pPr>
      <a:lvl7pPr marL="914378" algn="ctr" rtl="0" fontAlgn="base">
        <a:spcBef>
          <a:spcPct val="0"/>
        </a:spcBef>
        <a:spcAft>
          <a:spcPct val="0"/>
        </a:spcAft>
        <a:defRPr sz="4400">
          <a:solidFill>
            <a:schemeClr val="tx1"/>
          </a:solidFill>
          <a:latin typeface="Myriad Web Pro" panose="020B0503030403020204" pitchFamily="34" charset="0"/>
        </a:defRPr>
      </a:lvl7pPr>
      <a:lvl8pPr marL="1371566" algn="ctr" rtl="0" fontAlgn="base">
        <a:spcBef>
          <a:spcPct val="0"/>
        </a:spcBef>
        <a:spcAft>
          <a:spcPct val="0"/>
        </a:spcAft>
        <a:defRPr sz="4400">
          <a:solidFill>
            <a:schemeClr val="tx1"/>
          </a:solidFill>
          <a:latin typeface="Myriad Web Pro" panose="020B0503030403020204" pitchFamily="34" charset="0"/>
        </a:defRPr>
      </a:lvl8pPr>
      <a:lvl9pPr marL="1828754" algn="ctr" rtl="0" fontAlgn="base">
        <a:spcBef>
          <a:spcPct val="0"/>
        </a:spcBef>
        <a:spcAft>
          <a:spcPct val="0"/>
        </a:spcAft>
        <a:defRPr sz="4400">
          <a:solidFill>
            <a:schemeClr val="tx1"/>
          </a:solidFill>
          <a:latin typeface="Myriad Web Pro" panose="020B0503030403020204" pitchFamily="34" charset="0"/>
        </a:defRPr>
      </a:lvl9pPr>
    </p:titleStyle>
    <p:bodyStyle>
      <a:lvl1pPr marL="342892" indent="-342892" algn="l" rtl="0" eaLnBrk="0" fontAlgn="base" hangingPunct="0">
        <a:spcBef>
          <a:spcPct val="20000"/>
        </a:spcBef>
        <a:spcAft>
          <a:spcPct val="0"/>
        </a:spcAft>
        <a:buFont typeface="Arial" panose="020B0604020202020204" pitchFamily="34" charset="0"/>
        <a:buChar char="•"/>
        <a:defRPr sz="3200" kern="1200">
          <a:solidFill>
            <a:srgbClr val="000000"/>
          </a:solidFill>
          <a:latin typeface="Calibri" panose="020F0502020204030204" pitchFamily="34" charset="0"/>
          <a:ea typeface="+mn-ea"/>
          <a:cs typeface="+mn-cs"/>
        </a:defRPr>
      </a:lvl1pPr>
      <a:lvl2pPr marL="742931" indent="-285743" algn="l" rtl="0" eaLnBrk="0" fontAlgn="base" hangingPunct="0">
        <a:spcBef>
          <a:spcPct val="20000"/>
        </a:spcBef>
        <a:spcAft>
          <a:spcPct val="0"/>
        </a:spcAft>
        <a:buFont typeface="Arial" panose="020B0604020202020204" pitchFamily="34" charset="0"/>
        <a:buChar char="–"/>
        <a:defRPr sz="2800" kern="1200">
          <a:solidFill>
            <a:srgbClr val="000000"/>
          </a:solidFill>
          <a:latin typeface="Calibri" panose="020F0502020204030204" pitchFamily="34" charset="0"/>
          <a:ea typeface="+mn-ea"/>
          <a:cs typeface="+mn-cs"/>
        </a:defRPr>
      </a:lvl2pPr>
      <a:lvl3pPr marL="1142972" indent="-228594" algn="l" rtl="0" eaLnBrk="0" fontAlgn="base" hangingPunct="0">
        <a:spcBef>
          <a:spcPct val="20000"/>
        </a:spcBef>
        <a:spcAft>
          <a:spcPct val="0"/>
        </a:spcAft>
        <a:buFont typeface="Arial" panose="020B0604020202020204" pitchFamily="34" charset="0"/>
        <a:buChar char="•"/>
        <a:defRPr sz="2400" kern="1200">
          <a:solidFill>
            <a:srgbClr val="000000"/>
          </a:solidFill>
          <a:latin typeface="Calibri" panose="020F0502020204030204" pitchFamily="34" charset="0"/>
          <a:ea typeface="+mn-ea"/>
          <a:cs typeface="+mn-cs"/>
        </a:defRPr>
      </a:lvl3pPr>
      <a:lvl4pPr marL="1600160" indent="-228594" algn="l" rtl="0" eaLnBrk="0" fontAlgn="base" hangingPunct="0">
        <a:spcBef>
          <a:spcPct val="20000"/>
        </a:spcBef>
        <a:spcAft>
          <a:spcPct val="0"/>
        </a:spcAft>
        <a:buFont typeface="Arial" panose="020B0604020202020204" pitchFamily="34" charset="0"/>
        <a:buChar char="–"/>
        <a:defRPr sz="2000" kern="1200">
          <a:solidFill>
            <a:srgbClr val="000000"/>
          </a:solidFill>
          <a:latin typeface="Calibri" panose="020F0502020204030204" pitchFamily="34" charset="0"/>
          <a:ea typeface="+mn-ea"/>
          <a:cs typeface="+mn-cs"/>
        </a:defRPr>
      </a:lvl4pPr>
      <a:lvl5pPr marL="2057348" indent="-228594" algn="l" rtl="0" eaLnBrk="0" fontAlgn="base" hangingPunct="0">
        <a:spcBef>
          <a:spcPct val="20000"/>
        </a:spcBef>
        <a:spcAft>
          <a:spcPct val="0"/>
        </a:spcAft>
        <a:buFont typeface="Arial" panose="020B0604020202020204" pitchFamily="34" charset="0"/>
        <a:buChar char="»"/>
        <a:defRPr sz="2000" kern="1200">
          <a:solidFill>
            <a:srgbClr val="000000"/>
          </a:solidFill>
          <a:latin typeface="Calibri" panose="020F0502020204030204" pitchFamily="34" charset="0"/>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862151245"/>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7F7F7F"/>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7F7F7F"/>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Slide Number Placeholder 4"/>
          <p:cNvSpPr txBox="1">
            <a:spLocks/>
          </p:cNvSpPr>
          <p:nvPr userDrawn="1"/>
        </p:nvSpPr>
        <p:spPr bwMode="auto">
          <a:xfrm>
            <a:off x="8686800" y="4800600"/>
            <a:ext cx="365760" cy="19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716" tIns="13716" rIns="13716" bIns="13716">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defTabSz="685800" eaLnBrk="1" hangingPunct="1"/>
            <a:fld id="{BB8BC993-DFD6-400E-A07A-3E07B6DF32C6}" type="slidenum">
              <a:rPr lang="en-US" altLang="en-US" sz="1100">
                <a:solidFill>
                  <a:srgbClr val="000000"/>
                </a:solidFill>
              </a:rPr>
              <a:pPr algn="r" defTabSz="685800" eaLnBrk="1" hangingPunct="1"/>
              <a:t>‹#›</a:t>
            </a:fld>
            <a:endParaRPr lang="en-US" altLang="en-US" sz="1100" dirty="0">
              <a:solidFill>
                <a:srgbClr val="000000"/>
              </a:solidFill>
            </a:endParaRPr>
          </a:p>
        </p:txBody>
      </p:sp>
    </p:spTree>
    <p:extLst>
      <p:ext uri="{BB962C8B-B14F-4D97-AF65-F5344CB8AC3E}">
        <p14:creationId xmlns:p14="http://schemas.microsoft.com/office/powerpoint/2010/main" val="3459481594"/>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189" algn="ctr" rtl="0" fontAlgn="base">
        <a:spcBef>
          <a:spcPct val="0"/>
        </a:spcBef>
        <a:spcAft>
          <a:spcPct val="0"/>
        </a:spcAft>
        <a:defRPr sz="4400">
          <a:solidFill>
            <a:schemeClr val="tx1"/>
          </a:solidFill>
          <a:latin typeface="Myriad Web Pro" panose="020B0503030403020204" pitchFamily="34" charset="0"/>
        </a:defRPr>
      </a:lvl6pPr>
      <a:lvl7pPr marL="914378" algn="ctr" rtl="0" fontAlgn="base">
        <a:spcBef>
          <a:spcPct val="0"/>
        </a:spcBef>
        <a:spcAft>
          <a:spcPct val="0"/>
        </a:spcAft>
        <a:defRPr sz="4400">
          <a:solidFill>
            <a:schemeClr val="tx1"/>
          </a:solidFill>
          <a:latin typeface="Myriad Web Pro" panose="020B0503030403020204" pitchFamily="34" charset="0"/>
        </a:defRPr>
      </a:lvl7pPr>
      <a:lvl8pPr marL="1371566" algn="ctr" rtl="0" fontAlgn="base">
        <a:spcBef>
          <a:spcPct val="0"/>
        </a:spcBef>
        <a:spcAft>
          <a:spcPct val="0"/>
        </a:spcAft>
        <a:defRPr sz="4400">
          <a:solidFill>
            <a:schemeClr val="tx1"/>
          </a:solidFill>
          <a:latin typeface="Myriad Web Pro" panose="020B0503030403020204" pitchFamily="34" charset="0"/>
        </a:defRPr>
      </a:lvl8pPr>
      <a:lvl9pPr marL="1828754" algn="ctr" rtl="0" fontAlgn="base">
        <a:spcBef>
          <a:spcPct val="0"/>
        </a:spcBef>
        <a:spcAft>
          <a:spcPct val="0"/>
        </a:spcAft>
        <a:defRPr sz="4400">
          <a:solidFill>
            <a:schemeClr val="tx1"/>
          </a:solidFill>
          <a:latin typeface="Myriad Web Pro" panose="020B0503030403020204" pitchFamily="34" charset="0"/>
        </a:defRPr>
      </a:lvl9pPr>
    </p:titleStyle>
    <p:bodyStyle>
      <a:lvl1pPr marL="342892" indent="-342892" algn="l" rtl="0" eaLnBrk="0" fontAlgn="base" hangingPunct="0">
        <a:spcBef>
          <a:spcPct val="20000"/>
        </a:spcBef>
        <a:spcAft>
          <a:spcPct val="0"/>
        </a:spcAft>
        <a:buFont typeface="Arial" panose="020B0604020202020204" pitchFamily="34" charset="0"/>
        <a:buChar char="•"/>
        <a:defRPr sz="2100" kern="1200">
          <a:solidFill>
            <a:srgbClr val="000000"/>
          </a:solidFill>
          <a:latin typeface="Calibri" panose="020F0502020204030204" pitchFamily="34" charset="0"/>
          <a:ea typeface="+mn-ea"/>
          <a:cs typeface="+mn-cs"/>
        </a:defRPr>
      </a:lvl1pPr>
      <a:lvl2pPr marL="742931" indent="-285743" algn="l" rtl="0" eaLnBrk="0" fontAlgn="base" hangingPunct="0">
        <a:spcBef>
          <a:spcPct val="20000"/>
        </a:spcBef>
        <a:spcAft>
          <a:spcPct val="0"/>
        </a:spcAft>
        <a:buFont typeface="Arial" panose="020B0604020202020204" pitchFamily="34" charset="0"/>
        <a:buChar char="–"/>
        <a:defRPr sz="1800" kern="1200">
          <a:solidFill>
            <a:srgbClr val="000000"/>
          </a:solidFill>
          <a:latin typeface="Calibri" panose="020F0502020204030204" pitchFamily="34" charset="0"/>
          <a:ea typeface="+mn-ea"/>
          <a:cs typeface="+mn-cs"/>
        </a:defRPr>
      </a:lvl2pPr>
      <a:lvl3pPr marL="1142972" indent="-228594" algn="l" rtl="0" eaLnBrk="0" fontAlgn="base" hangingPunct="0">
        <a:spcBef>
          <a:spcPct val="20000"/>
        </a:spcBef>
        <a:spcAft>
          <a:spcPct val="0"/>
        </a:spcAft>
        <a:buFont typeface="Arial" panose="020B0604020202020204" pitchFamily="34" charset="0"/>
        <a:buChar char="•"/>
        <a:defRPr sz="1400" kern="1200">
          <a:solidFill>
            <a:srgbClr val="000000"/>
          </a:solidFill>
          <a:latin typeface="Calibri" panose="020F0502020204030204" pitchFamily="34" charset="0"/>
          <a:ea typeface="+mn-ea"/>
          <a:cs typeface="+mn-cs"/>
        </a:defRPr>
      </a:lvl3pPr>
      <a:lvl4pPr marL="1600160" indent="-228594" algn="l" rtl="0" eaLnBrk="0" fontAlgn="base" hangingPunct="0">
        <a:spcBef>
          <a:spcPct val="20000"/>
        </a:spcBef>
        <a:spcAft>
          <a:spcPct val="0"/>
        </a:spcAft>
        <a:buFont typeface="Arial" panose="020B0604020202020204" pitchFamily="34" charset="0"/>
        <a:buChar char="–"/>
        <a:defRPr sz="1200" kern="1200">
          <a:solidFill>
            <a:srgbClr val="000000"/>
          </a:solidFill>
          <a:latin typeface="Calibri" panose="020F0502020204030204" pitchFamily="34" charset="0"/>
          <a:ea typeface="+mn-ea"/>
          <a:cs typeface="+mn-cs"/>
        </a:defRPr>
      </a:lvl4pPr>
      <a:lvl5pPr marL="2057348" indent="-228594" algn="l" rtl="0" eaLnBrk="0" fontAlgn="base" hangingPunct="0">
        <a:spcBef>
          <a:spcPct val="20000"/>
        </a:spcBef>
        <a:spcAft>
          <a:spcPct val="0"/>
        </a:spcAft>
        <a:buFont typeface="Arial" panose="020B0604020202020204" pitchFamily="34" charset="0"/>
        <a:buChar char="»"/>
        <a:defRPr sz="1200" kern="1200">
          <a:solidFill>
            <a:srgbClr val="000000"/>
          </a:solidFill>
          <a:latin typeface="Calibri" panose="020F0502020204030204" pitchFamily="34" charset="0"/>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Slide Number Placeholder 4"/>
          <p:cNvSpPr txBox="1">
            <a:spLocks/>
          </p:cNvSpPr>
          <p:nvPr userDrawn="1"/>
        </p:nvSpPr>
        <p:spPr bwMode="auto">
          <a:xfrm>
            <a:off x="8686800" y="4800600"/>
            <a:ext cx="365760" cy="18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716" tIns="13716" rIns="13716" bIns="13716">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eaLnBrk="1" hangingPunct="1"/>
            <a:fld id="{BB8BC993-DFD6-400E-A07A-3E07B6DF32C6}" type="slidenum">
              <a:rPr lang="en-US" altLang="en-US" sz="1050"/>
              <a:pPr algn="r" eaLnBrk="1" hangingPunct="1"/>
              <a:t>‹#›</a:t>
            </a:fld>
            <a:endParaRPr lang="en-US" altLang="en-US" sz="1050" dirty="0"/>
          </a:p>
        </p:txBody>
      </p:sp>
    </p:spTree>
    <p:extLst>
      <p:ext uri="{BB962C8B-B14F-4D97-AF65-F5344CB8AC3E}">
        <p14:creationId xmlns:p14="http://schemas.microsoft.com/office/powerpoint/2010/main" val="208873309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189" algn="ctr" rtl="0" fontAlgn="base">
        <a:spcBef>
          <a:spcPct val="0"/>
        </a:spcBef>
        <a:spcAft>
          <a:spcPct val="0"/>
        </a:spcAft>
        <a:defRPr sz="4400">
          <a:solidFill>
            <a:schemeClr val="tx1"/>
          </a:solidFill>
          <a:latin typeface="Myriad Web Pro" panose="020B0503030403020204" pitchFamily="34" charset="0"/>
        </a:defRPr>
      </a:lvl6pPr>
      <a:lvl7pPr marL="914378" algn="ctr" rtl="0" fontAlgn="base">
        <a:spcBef>
          <a:spcPct val="0"/>
        </a:spcBef>
        <a:spcAft>
          <a:spcPct val="0"/>
        </a:spcAft>
        <a:defRPr sz="4400">
          <a:solidFill>
            <a:schemeClr val="tx1"/>
          </a:solidFill>
          <a:latin typeface="Myriad Web Pro" panose="020B0503030403020204" pitchFamily="34" charset="0"/>
        </a:defRPr>
      </a:lvl7pPr>
      <a:lvl8pPr marL="1371566" algn="ctr" rtl="0" fontAlgn="base">
        <a:spcBef>
          <a:spcPct val="0"/>
        </a:spcBef>
        <a:spcAft>
          <a:spcPct val="0"/>
        </a:spcAft>
        <a:defRPr sz="4400">
          <a:solidFill>
            <a:schemeClr val="tx1"/>
          </a:solidFill>
          <a:latin typeface="Myriad Web Pro" panose="020B0503030403020204" pitchFamily="34" charset="0"/>
        </a:defRPr>
      </a:lvl8pPr>
      <a:lvl9pPr marL="1828754" algn="ctr" rtl="0" fontAlgn="base">
        <a:spcBef>
          <a:spcPct val="0"/>
        </a:spcBef>
        <a:spcAft>
          <a:spcPct val="0"/>
        </a:spcAft>
        <a:defRPr sz="4400">
          <a:solidFill>
            <a:schemeClr val="tx1"/>
          </a:solidFill>
          <a:latin typeface="Myriad Web Pro" panose="020B0503030403020204" pitchFamily="34" charset="0"/>
        </a:defRPr>
      </a:lvl9pPr>
    </p:titleStyle>
    <p:bodyStyle>
      <a:lvl1pPr marL="342892" indent="-342892" algn="l" rtl="0" eaLnBrk="0" fontAlgn="base" hangingPunct="0">
        <a:spcBef>
          <a:spcPct val="20000"/>
        </a:spcBef>
        <a:spcAft>
          <a:spcPct val="0"/>
        </a:spcAft>
        <a:buFont typeface="Arial" panose="020B0604020202020204" pitchFamily="34" charset="0"/>
        <a:buChar char="•"/>
        <a:defRPr sz="2100" kern="1200">
          <a:solidFill>
            <a:srgbClr val="000000"/>
          </a:solidFill>
          <a:latin typeface="Calibri" panose="020F0502020204030204" pitchFamily="34" charset="0"/>
          <a:ea typeface="+mn-ea"/>
          <a:cs typeface="+mn-cs"/>
        </a:defRPr>
      </a:lvl1pPr>
      <a:lvl2pPr marL="742931" indent="-285743" algn="l" rtl="0" eaLnBrk="0" fontAlgn="base" hangingPunct="0">
        <a:spcBef>
          <a:spcPct val="20000"/>
        </a:spcBef>
        <a:spcAft>
          <a:spcPct val="0"/>
        </a:spcAft>
        <a:buFont typeface="Arial" panose="020B0604020202020204" pitchFamily="34" charset="0"/>
        <a:buChar char="–"/>
        <a:defRPr sz="1800" kern="1200">
          <a:solidFill>
            <a:srgbClr val="000000"/>
          </a:solidFill>
          <a:latin typeface="Calibri" panose="020F0502020204030204" pitchFamily="34" charset="0"/>
          <a:ea typeface="+mn-ea"/>
          <a:cs typeface="+mn-cs"/>
        </a:defRPr>
      </a:lvl2pPr>
      <a:lvl3pPr marL="1142972" indent="-228594" algn="l" rtl="0" eaLnBrk="0" fontAlgn="base" hangingPunct="0">
        <a:spcBef>
          <a:spcPct val="20000"/>
        </a:spcBef>
        <a:spcAft>
          <a:spcPct val="0"/>
        </a:spcAft>
        <a:buFont typeface="Arial" panose="020B0604020202020204" pitchFamily="34" charset="0"/>
        <a:buChar char="•"/>
        <a:defRPr sz="1350" kern="1200">
          <a:solidFill>
            <a:srgbClr val="000000"/>
          </a:solidFill>
          <a:latin typeface="Calibri" panose="020F0502020204030204" pitchFamily="34" charset="0"/>
          <a:ea typeface="+mn-ea"/>
          <a:cs typeface="+mn-cs"/>
        </a:defRPr>
      </a:lvl3pPr>
      <a:lvl4pPr marL="1600160" indent="-228594" algn="l" rtl="0" eaLnBrk="0" fontAlgn="base" hangingPunct="0">
        <a:spcBef>
          <a:spcPct val="20000"/>
        </a:spcBef>
        <a:spcAft>
          <a:spcPct val="0"/>
        </a:spcAft>
        <a:buFont typeface="Arial" panose="020B0604020202020204" pitchFamily="34" charset="0"/>
        <a:buChar char="–"/>
        <a:defRPr sz="1200" kern="1200">
          <a:solidFill>
            <a:srgbClr val="000000"/>
          </a:solidFill>
          <a:latin typeface="Calibri" panose="020F0502020204030204" pitchFamily="34" charset="0"/>
          <a:ea typeface="+mn-ea"/>
          <a:cs typeface="+mn-cs"/>
        </a:defRPr>
      </a:lvl4pPr>
      <a:lvl5pPr marL="2057348" indent="-228594" algn="l" rtl="0" eaLnBrk="0" fontAlgn="base" hangingPunct="0">
        <a:spcBef>
          <a:spcPct val="20000"/>
        </a:spcBef>
        <a:spcAft>
          <a:spcPct val="0"/>
        </a:spcAft>
        <a:buFont typeface="Arial" panose="020B0604020202020204" pitchFamily="34" charset="0"/>
        <a:buChar char="»"/>
        <a:defRPr sz="1200" kern="1200">
          <a:solidFill>
            <a:srgbClr val="000000"/>
          </a:solidFill>
          <a:latin typeface="Calibri" panose="020F0502020204030204" pitchFamily="34" charset="0"/>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Slide Number Placeholder 4"/>
          <p:cNvSpPr txBox="1">
            <a:spLocks/>
          </p:cNvSpPr>
          <p:nvPr userDrawn="1"/>
        </p:nvSpPr>
        <p:spPr bwMode="auto">
          <a:xfrm>
            <a:off x="8686800" y="4800600"/>
            <a:ext cx="365760" cy="19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716" tIns="13716" rIns="13716" bIns="13716">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defTabSz="685800" eaLnBrk="1" hangingPunct="1"/>
            <a:fld id="{BB8BC993-DFD6-400E-A07A-3E07B6DF32C6}" type="slidenum">
              <a:rPr lang="en-US" altLang="en-US" sz="1100">
                <a:solidFill>
                  <a:srgbClr val="000000"/>
                </a:solidFill>
              </a:rPr>
              <a:pPr algn="r" defTabSz="685800" eaLnBrk="1" hangingPunct="1"/>
              <a:t>‹#›</a:t>
            </a:fld>
            <a:endParaRPr lang="en-US" altLang="en-US" sz="1100" dirty="0">
              <a:solidFill>
                <a:srgbClr val="000000"/>
              </a:solidFill>
            </a:endParaRPr>
          </a:p>
        </p:txBody>
      </p:sp>
    </p:spTree>
    <p:extLst>
      <p:ext uri="{BB962C8B-B14F-4D97-AF65-F5344CB8AC3E}">
        <p14:creationId xmlns:p14="http://schemas.microsoft.com/office/powerpoint/2010/main" val="136888174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189" algn="ctr" rtl="0" fontAlgn="base">
        <a:spcBef>
          <a:spcPct val="0"/>
        </a:spcBef>
        <a:spcAft>
          <a:spcPct val="0"/>
        </a:spcAft>
        <a:defRPr sz="4400">
          <a:solidFill>
            <a:schemeClr val="tx1"/>
          </a:solidFill>
          <a:latin typeface="Myriad Web Pro" panose="020B0503030403020204" pitchFamily="34" charset="0"/>
        </a:defRPr>
      </a:lvl6pPr>
      <a:lvl7pPr marL="914378" algn="ctr" rtl="0" fontAlgn="base">
        <a:spcBef>
          <a:spcPct val="0"/>
        </a:spcBef>
        <a:spcAft>
          <a:spcPct val="0"/>
        </a:spcAft>
        <a:defRPr sz="4400">
          <a:solidFill>
            <a:schemeClr val="tx1"/>
          </a:solidFill>
          <a:latin typeface="Myriad Web Pro" panose="020B0503030403020204" pitchFamily="34" charset="0"/>
        </a:defRPr>
      </a:lvl7pPr>
      <a:lvl8pPr marL="1371566" algn="ctr" rtl="0" fontAlgn="base">
        <a:spcBef>
          <a:spcPct val="0"/>
        </a:spcBef>
        <a:spcAft>
          <a:spcPct val="0"/>
        </a:spcAft>
        <a:defRPr sz="4400">
          <a:solidFill>
            <a:schemeClr val="tx1"/>
          </a:solidFill>
          <a:latin typeface="Myriad Web Pro" panose="020B0503030403020204" pitchFamily="34" charset="0"/>
        </a:defRPr>
      </a:lvl8pPr>
      <a:lvl9pPr marL="1828754" algn="ctr" rtl="0" fontAlgn="base">
        <a:spcBef>
          <a:spcPct val="0"/>
        </a:spcBef>
        <a:spcAft>
          <a:spcPct val="0"/>
        </a:spcAft>
        <a:defRPr sz="4400">
          <a:solidFill>
            <a:schemeClr val="tx1"/>
          </a:solidFill>
          <a:latin typeface="Myriad Web Pro" panose="020B0503030403020204" pitchFamily="34" charset="0"/>
        </a:defRPr>
      </a:lvl9pPr>
    </p:titleStyle>
    <p:bodyStyle>
      <a:lvl1pPr marL="342892" indent="-342892" algn="l" rtl="0" eaLnBrk="0" fontAlgn="base" hangingPunct="0">
        <a:spcBef>
          <a:spcPct val="20000"/>
        </a:spcBef>
        <a:spcAft>
          <a:spcPct val="0"/>
        </a:spcAft>
        <a:buFont typeface="Arial" panose="020B0604020202020204" pitchFamily="34" charset="0"/>
        <a:buChar char="•"/>
        <a:defRPr sz="2100" kern="1200">
          <a:solidFill>
            <a:srgbClr val="000000"/>
          </a:solidFill>
          <a:latin typeface="Calibri" panose="020F0502020204030204" pitchFamily="34" charset="0"/>
          <a:ea typeface="+mn-ea"/>
          <a:cs typeface="+mn-cs"/>
        </a:defRPr>
      </a:lvl1pPr>
      <a:lvl2pPr marL="742931" indent="-285743" algn="l" rtl="0" eaLnBrk="0" fontAlgn="base" hangingPunct="0">
        <a:spcBef>
          <a:spcPct val="20000"/>
        </a:spcBef>
        <a:spcAft>
          <a:spcPct val="0"/>
        </a:spcAft>
        <a:buFont typeface="Arial" panose="020B0604020202020204" pitchFamily="34" charset="0"/>
        <a:buChar char="–"/>
        <a:defRPr sz="1800" kern="1200">
          <a:solidFill>
            <a:srgbClr val="000000"/>
          </a:solidFill>
          <a:latin typeface="Calibri" panose="020F0502020204030204" pitchFamily="34" charset="0"/>
          <a:ea typeface="+mn-ea"/>
          <a:cs typeface="+mn-cs"/>
        </a:defRPr>
      </a:lvl2pPr>
      <a:lvl3pPr marL="1142972" indent="-228594" algn="l" rtl="0" eaLnBrk="0" fontAlgn="base" hangingPunct="0">
        <a:spcBef>
          <a:spcPct val="20000"/>
        </a:spcBef>
        <a:spcAft>
          <a:spcPct val="0"/>
        </a:spcAft>
        <a:buFont typeface="Arial" panose="020B0604020202020204" pitchFamily="34" charset="0"/>
        <a:buChar char="•"/>
        <a:defRPr sz="1400" kern="1200">
          <a:solidFill>
            <a:srgbClr val="000000"/>
          </a:solidFill>
          <a:latin typeface="Calibri" panose="020F0502020204030204" pitchFamily="34" charset="0"/>
          <a:ea typeface="+mn-ea"/>
          <a:cs typeface="+mn-cs"/>
        </a:defRPr>
      </a:lvl3pPr>
      <a:lvl4pPr marL="1600160" indent="-228594" algn="l" rtl="0" eaLnBrk="0" fontAlgn="base" hangingPunct="0">
        <a:spcBef>
          <a:spcPct val="20000"/>
        </a:spcBef>
        <a:spcAft>
          <a:spcPct val="0"/>
        </a:spcAft>
        <a:buFont typeface="Arial" panose="020B0604020202020204" pitchFamily="34" charset="0"/>
        <a:buChar char="–"/>
        <a:defRPr sz="1200" kern="1200">
          <a:solidFill>
            <a:srgbClr val="000000"/>
          </a:solidFill>
          <a:latin typeface="Calibri" panose="020F0502020204030204" pitchFamily="34" charset="0"/>
          <a:ea typeface="+mn-ea"/>
          <a:cs typeface="+mn-cs"/>
        </a:defRPr>
      </a:lvl4pPr>
      <a:lvl5pPr marL="2057348" indent="-228594" algn="l" rtl="0" eaLnBrk="0" fontAlgn="base" hangingPunct="0">
        <a:spcBef>
          <a:spcPct val="20000"/>
        </a:spcBef>
        <a:spcAft>
          <a:spcPct val="0"/>
        </a:spcAft>
        <a:buFont typeface="Arial" panose="020B0604020202020204" pitchFamily="34" charset="0"/>
        <a:buChar char="»"/>
        <a:defRPr sz="1200" kern="1200">
          <a:solidFill>
            <a:srgbClr val="000000"/>
          </a:solidFill>
          <a:latin typeface="Calibri" panose="020F0502020204030204" pitchFamily="34" charset="0"/>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Slide Number Placeholder 4"/>
          <p:cNvSpPr txBox="1">
            <a:spLocks/>
          </p:cNvSpPr>
          <p:nvPr userDrawn="1"/>
        </p:nvSpPr>
        <p:spPr bwMode="auto">
          <a:xfrm>
            <a:off x="8686800" y="4800600"/>
            <a:ext cx="365760" cy="18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716" tIns="13716" rIns="13716" bIns="13716">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eaLnBrk="1" hangingPunct="1"/>
            <a:fld id="{BB8BC993-DFD6-400E-A07A-3E07B6DF32C6}" type="slidenum">
              <a:rPr lang="en-US" altLang="en-US" sz="1050"/>
              <a:pPr algn="r" eaLnBrk="1" hangingPunct="1"/>
              <a:t>‹#›</a:t>
            </a:fld>
            <a:endParaRPr lang="en-US" altLang="en-US" sz="1050" dirty="0"/>
          </a:p>
        </p:txBody>
      </p:sp>
    </p:spTree>
    <p:extLst>
      <p:ext uri="{BB962C8B-B14F-4D97-AF65-F5344CB8AC3E}">
        <p14:creationId xmlns:p14="http://schemas.microsoft.com/office/powerpoint/2010/main" val="909662346"/>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189" algn="ctr" rtl="0" fontAlgn="base">
        <a:spcBef>
          <a:spcPct val="0"/>
        </a:spcBef>
        <a:spcAft>
          <a:spcPct val="0"/>
        </a:spcAft>
        <a:defRPr sz="4400">
          <a:solidFill>
            <a:schemeClr val="tx1"/>
          </a:solidFill>
          <a:latin typeface="Myriad Web Pro" panose="020B0503030403020204" pitchFamily="34" charset="0"/>
        </a:defRPr>
      </a:lvl6pPr>
      <a:lvl7pPr marL="914378" algn="ctr" rtl="0" fontAlgn="base">
        <a:spcBef>
          <a:spcPct val="0"/>
        </a:spcBef>
        <a:spcAft>
          <a:spcPct val="0"/>
        </a:spcAft>
        <a:defRPr sz="4400">
          <a:solidFill>
            <a:schemeClr val="tx1"/>
          </a:solidFill>
          <a:latin typeface="Myriad Web Pro" panose="020B0503030403020204" pitchFamily="34" charset="0"/>
        </a:defRPr>
      </a:lvl7pPr>
      <a:lvl8pPr marL="1371566" algn="ctr" rtl="0" fontAlgn="base">
        <a:spcBef>
          <a:spcPct val="0"/>
        </a:spcBef>
        <a:spcAft>
          <a:spcPct val="0"/>
        </a:spcAft>
        <a:defRPr sz="4400">
          <a:solidFill>
            <a:schemeClr val="tx1"/>
          </a:solidFill>
          <a:latin typeface="Myriad Web Pro" panose="020B0503030403020204" pitchFamily="34" charset="0"/>
        </a:defRPr>
      </a:lvl8pPr>
      <a:lvl9pPr marL="1828754" algn="ctr" rtl="0" fontAlgn="base">
        <a:spcBef>
          <a:spcPct val="0"/>
        </a:spcBef>
        <a:spcAft>
          <a:spcPct val="0"/>
        </a:spcAft>
        <a:defRPr sz="4400">
          <a:solidFill>
            <a:schemeClr val="tx1"/>
          </a:solidFill>
          <a:latin typeface="Myriad Web Pro" panose="020B0503030403020204" pitchFamily="34" charset="0"/>
        </a:defRPr>
      </a:lvl9pPr>
    </p:titleStyle>
    <p:bodyStyle>
      <a:lvl1pPr marL="342892" indent="-342892" algn="l" rtl="0" eaLnBrk="0" fontAlgn="base" hangingPunct="0">
        <a:spcBef>
          <a:spcPct val="20000"/>
        </a:spcBef>
        <a:spcAft>
          <a:spcPct val="0"/>
        </a:spcAft>
        <a:buFont typeface="Arial" panose="020B0604020202020204" pitchFamily="34" charset="0"/>
        <a:buChar char="•"/>
        <a:defRPr sz="2100" kern="1200">
          <a:solidFill>
            <a:srgbClr val="000000"/>
          </a:solidFill>
          <a:latin typeface="Calibri" panose="020F0502020204030204" pitchFamily="34" charset="0"/>
          <a:ea typeface="+mn-ea"/>
          <a:cs typeface="+mn-cs"/>
        </a:defRPr>
      </a:lvl1pPr>
      <a:lvl2pPr marL="742931" indent="-285743" algn="l" rtl="0" eaLnBrk="0" fontAlgn="base" hangingPunct="0">
        <a:spcBef>
          <a:spcPct val="20000"/>
        </a:spcBef>
        <a:spcAft>
          <a:spcPct val="0"/>
        </a:spcAft>
        <a:buFont typeface="Arial" panose="020B0604020202020204" pitchFamily="34" charset="0"/>
        <a:buChar char="–"/>
        <a:defRPr sz="1800" kern="1200">
          <a:solidFill>
            <a:srgbClr val="000000"/>
          </a:solidFill>
          <a:latin typeface="Calibri" panose="020F0502020204030204" pitchFamily="34" charset="0"/>
          <a:ea typeface="+mn-ea"/>
          <a:cs typeface="+mn-cs"/>
        </a:defRPr>
      </a:lvl2pPr>
      <a:lvl3pPr marL="1142972" indent="-228594" algn="l" rtl="0" eaLnBrk="0" fontAlgn="base" hangingPunct="0">
        <a:spcBef>
          <a:spcPct val="20000"/>
        </a:spcBef>
        <a:spcAft>
          <a:spcPct val="0"/>
        </a:spcAft>
        <a:buFont typeface="Arial" panose="020B0604020202020204" pitchFamily="34" charset="0"/>
        <a:buChar char="•"/>
        <a:defRPr sz="1350" kern="1200">
          <a:solidFill>
            <a:srgbClr val="000000"/>
          </a:solidFill>
          <a:latin typeface="Calibri" panose="020F0502020204030204" pitchFamily="34" charset="0"/>
          <a:ea typeface="+mn-ea"/>
          <a:cs typeface="+mn-cs"/>
        </a:defRPr>
      </a:lvl3pPr>
      <a:lvl4pPr marL="1600160" indent="-228594" algn="l" rtl="0" eaLnBrk="0" fontAlgn="base" hangingPunct="0">
        <a:spcBef>
          <a:spcPct val="20000"/>
        </a:spcBef>
        <a:spcAft>
          <a:spcPct val="0"/>
        </a:spcAft>
        <a:buFont typeface="Arial" panose="020B0604020202020204" pitchFamily="34" charset="0"/>
        <a:buChar char="–"/>
        <a:defRPr sz="1200" kern="1200">
          <a:solidFill>
            <a:srgbClr val="000000"/>
          </a:solidFill>
          <a:latin typeface="Calibri" panose="020F0502020204030204" pitchFamily="34" charset="0"/>
          <a:ea typeface="+mn-ea"/>
          <a:cs typeface="+mn-cs"/>
        </a:defRPr>
      </a:lvl4pPr>
      <a:lvl5pPr marL="2057348" indent="-228594" algn="l" rtl="0" eaLnBrk="0" fontAlgn="base" hangingPunct="0">
        <a:spcBef>
          <a:spcPct val="20000"/>
        </a:spcBef>
        <a:spcAft>
          <a:spcPct val="0"/>
        </a:spcAft>
        <a:buFont typeface="Arial" panose="020B0604020202020204" pitchFamily="34" charset="0"/>
        <a:buChar char="»"/>
        <a:defRPr sz="1200" kern="1200">
          <a:solidFill>
            <a:srgbClr val="000000"/>
          </a:solidFill>
          <a:latin typeface="Calibri" panose="020F0502020204030204" pitchFamily="34" charset="0"/>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Slide Number Placeholder 4"/>
          <p:cNvSpPr txBox="1">
            <a:spLocks/>
          </p:cNvSpPr>
          <p:nvPr userDrawn="1"/>
        </p:nvSpPr>
        <p:spPr bwMode="auto">
          <a:xfrm>
            <a:off x="8686800" y="4800600"/>
            <a:ext cx="365760" cy="18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716" tIns="13716" rIns="13716" bIns="13716">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eaLnBrk="1" hangingPunct="1"/>
            <a:fld id="{BB8BC993-DFD6-400E-A07A-3E07B6DF32C6}" type="slidenum">
              <a:rPr lang="en-US" altLang="en-US" sz="1050"/>
              <a:pPr algn="r" eaLnBrk="1" hangingPunct="1"/>
              <a:t>‹#›</a:t>
            </a:fld>
            <a:endParaRPr lang="en-US" altLang="en-US" sz="1050" dirty="0"/>
          </a:p>
        </p:txBody>
      </p:sp>
    </p:spTree>
    <p:extLst>
      <p:ext uri="{BB962C8B-B14F-4D97-AF65-F5344CB8AC3E}">
        <p14:creationId xmlns:p14="http://schemas.microsoft.com/office/powerpoint/2010/main" val="25774987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189" algn="ctr" rtl="0" fontAlgn="base">
        <a:spcBef>
          <a:spcPct val="0"/>
        </a:spcBef>
        <a:spcAft>
          <a:spcPct val="0"/>
        </a:spcAft>
        <a:defRPr sz="4400">
          <a:solidFill>
            <a:schemeClr val="tx1"/>
          </a:solidFill>
          <a:latin typeface="Myriad Web Pro" panose="020B0503030403020204" pitchFamily="34" charset="0"/>
        </a:defRPr>
      </a:lvl6pPr>
      <a:lvl7pPr marL="914378" algn="ctr" rtl="0" fontAlgn="base">
        <a:spcBef>
          <a:spcPct val="0"/>
        </a:spcBef>
        <a:spcAft>
          <a:spcPct val="0"/>
        </a:spcAft>
        <a:defRPr sz="4400">
          <a:solidFill>
            <a:schemeClr val="tx1"/>
          </a:solidFill>
          <a:latin typeface="Myriad Web Pro" panose="020B0503030403020204" pitchFamily="34" charset="0"/>
        </a:defRPr>
      </a:lvl7pPr>
      <a:lvl8pPr marL="1371566" algn="ctr" rtl="0" fontAlgn="base">
        <a:spcBef>
          <a:spcPct val="0"/>
        </a:spcBef>
        <a:spcAft>
          <a:spcPct val="0"/>
        </a:spcAft>
        <a:defRPr sz="4400">
          <a:solidFill>
            <a:schemeClr val="tx1"/>
          </a:solidFill>
          <a:latin typeface="Myriad Web Pro" panose="020B0503030403020204" pitchFamily="34" charset="0"/>
        </a:defRPr>
      </a:lvl8pPr>
      <a:lvl9pPr marL="1828754" algn="ctr" rtl="0" fontAlgn="base">
        <a:spcBef>
          <a:spcPct val="0"/>
        </a:spcBef>
        <a:spcAft>
          <a:spcPct val="0"/>
        </a:spcAft>
        <a:defRPr sz="4400">
          <a:solidFill>
            <a:schemeClr val="tx1"/>
          </a:solidFill>
          <a:latin typeface="Myriad Web Pro" panose="020B0503030403020204" pitchFamily="34" charset="0"/>
        </a:defRPr>
      </a:lvl9pPr>
    </p:titleStyle>
    <p:bodyStyle>
      <a:lvl1pPr marL="342892" indent="-342892" algn="l" rtl="0" eaLnBrk="0" fontAlgn="base" hangingPunct="0">
        <a:spcBef>
          <a:spcPct val="20000"/>
        </a:spcBef>
        <a:spcAft>
          <a:spcPct val="0"/>
        </a:spcAft>
        <a:buFont typeface="Arial" panose="020B0604020202020204" pitchFamily="34" charset="0"/>
        <a:buChar char="•"/>
        <a:defRPr sz="3200" kern="1200">
          <a:solidFill>
            <a:srgbClr val="000000"/>
          </a:solidFill>
          <a:latin typeface="Calibri" panose="020F0502020204030204" pitchFamily="34" charset="0"/>
          <a:ea typeface="+mn-ea"/>
          <a:cs typeface="+mn-cs"/>
        </a:defRPr>
      </a:lvl1pPr>
      <a:lvl2pPr marL="742931" indent="-285743" algn="l" rtl="0" eaLnBrk="0" fontAlgn="base" hangingPunct="0">
        <a:spcBef>
          <a:spcPct val="20000"/>
        </a:spcBef>
        <a:spcAft>
          <a:spcPct val="0"/>
        </a:spcAft>
        <a:buFont typeface="Arial" panose="020B0604020202020204" pitchFamily="34" charset="0"/>
        <a:buChar char="–"/>
        <a:defRPr sz="2800" kern="1200">
          <a:solidFill>
            <a:srgbClr val="000000"/>
          </a:solidFill>
          <a:latin typeface="Calibri" panose="020F0502020204030204" pitchFamily="34" charset="0"/>
          <a:ea typeface="+mn-ea"/>
          <a:cs typeface="+mn-cs"/>
        </a:defRPr>
      </a:lvl2pPr>
      <a:lvl3pPr marL="1142972" indent="-228594" algn="l" rtl="0" eaLnBrk="0" fontAlgn="base" hangingPunct="0">
        <a:spcBef>
          <a:spcPct val="20000"/>
        </a:spcBef>
        <a:spcAft>
          <a:spcPct val="0"/>
        </a:spcAft>
        <a:buFont typeface="Arial" panose="020B0604020202020204" pitchFamily="34" charset="0"/>
        <a:buChar char="•"/>
        <a:defRPr sz="2400" kern="1200">
          <a:solidFill>
            <a:srgbClr val="000000"/>
          </a:solidFill>
          <a:latin typeface="Calibri" panose="020F0502020204030204" pitchFamily="34" charset="0"/>
          <a:ea typeface="+mn-ea"/>
          <a:cs typeface="+mn-cs"/>
        </a:defRPr>
      </a:lvl3pPr>
      <a:lvl4pPr marL="1600160" indent="-228594" algn="l" rtl="0" eaLnBrk="0" fontAlgn="base" hangingPunct="0">
        <a:spcBef>
          <a:spcPct val="20000"/>
        </a:spcBef>
        <a:spcAft>
          <a:spcPct val="0"/>
        </a:spcAft>
        <a:buFont typeface="Arial" panose="020B0604020202020204" pitchFamily="34" charset="0"/>
        <a:buChar char="–"/>
        <a:defRPr sz="2000" kern="1200">
          <a:solidFill>
            <a:srgbClr val="000000"/>
          </a:solidFill>
          <a:latin typeface="Calibri" panose="020F0502020204030204" pitchFamily="34" charset="0"/>
          <a:ea typeface="+mn-ea"/>
          <a:cs typeface="+mn-cs"/>
        </a:defRPr>
      </a:lvl4pPr>
      <a:lvl5pPr marL="2057348" indent="-228594" algn="l" rtl="0" eaLnBrk="0" fontAlgn="base" hangingPunct="0">
        <a:spcBef>
          <a:spcPct val="20000"/>
        </a:spcBef>
        <a:spcAft>
          <a:spcPct val="0"/>
        </a:spcAft>
        <a:buFont typeface="Arial" panose="020B0604020202020204" pitchFamily="34" charset="0"/>
        <a:buChar char="»"/>
        <a:defRPr sz="2000" kern="1200">
          <a:solidFill>
            <a:srgbClr val="000000"/>
          </a:solidFill>
          <a:latin typeface="Calibri" panose="020F0502020204030204" pitchFamily="34" charset="0"/>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Slide Number Placeholder 4"/>
          <p:cNvSpPr txBox="1">
            <a:spLocks/>
          </p:cNvSpPr>
          <p:nvPr userDrawn="1"/>
        </p:nvSpPr>
        <p:spPr bwMode="auto">
          <a:xfrm>
            <a:off x="8686800" y="4800600"/>
            <a:ext cx="365760" cy="18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716" tIns="13716" rIns="13716" bIns="13716">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eaLnBrk="1" hangingPunct="1"/>
            <a:fld id="{BB8BC993-DFD6-400E-A07A-3E07B6DF32C6}" type="slidenum">
              <a:rPr lang="en-US" altLang="en-US" sz="1050"/>
              <a:pPr algn="r" eaLnBrk="1" hangingPunct="1"/>
              <a:t>‹#›</a:t>
            </a:fld>
            <a:endParaRPr lang="en-US" altLang="en-US" sz="1050" dirty="0"/>
          </a:p>
        </p:txBody>
      </p:sp>
    </p:spTree>
    <p:extLst>
      <p:ext uri="{BB962C8B-B14F-4D97-AF65-F5344CB8AC3E}">
        <p14:creationId xmlns:p14="http://schemas.microsoft.com/office/powerpoint/2010/main" val="316820575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189" algn="ctr" rtl="0" fontAlgn="base">
        <a:spcBef>
          <a:spcPct val="0"/>
        </a:spcBef>
        <a:spcAft>
          <a:spcPct val="0"/>
        </a:spcAft>
        <a:defRPr sz="4400">
          <a:solidFill>
            <a:schemeClr val="tx1"/>
          </a:solidFill>
          <a:latin typeface="Myriad Web Pro" panose="020B0503030403020204" pitchFamily="34" charset="0"/>
        </a:defRPr>
      </a:lvl6pPr>
      <a:lvl7pPr marL="914378" algn="ctr" rtl="0" fontAlgn="base">
        <a:spcBef>
          <a:spcPct val="0"/>
        </a:spcBef>
        <a:spcAft>
          <a:spcPct val="0"/>
        </a:spcAft>
        <a:defRPr sz="4400">
          <a:solidFill>
            <a:schemeClr val="tx1"/>
          </a:solidFill>
          <a:latin typeface="Myriad Web Pro" panose="020B0503030403020204" pitchFamily="34" charset="0"/>
        </a:defRPr>
      </a:lvl7pPr>
      <a:lvl8pPr marL="1371566" algn="ctr" rtl="0" fontAlgn="base">
        <a:spcBef>
          <a:spcPct val="0"/>
        </a:spcBef>
        <a:spcAft>
          <a:spcPct val="0"/>
        </a:spcAft>
        <a:defRPr sz="4400">
          <a:solidFill>
            <a:schemeClr val="tx1"/>
          </a:solidFill>
          <a:latin typeface="Myriad Web Pro" panose="020B0503030403020204" pitchFamily="34" charset="0"/>
        </a:defRPr>
      </a:lvl8pPr>
      <a:lvl9pPr marL="1828754" algn="ctr" rtl="0" fontAlgn="base">
        <a:spcBef>
          <a:spcPct val="0"/>
        </a:spcBef>
        <a:spcAft>
          <a:spcPct val="0"/>
        </a:spcAft>
        <a:defRPr sz="4400">
          <a:solidFill>
            <a:schemeClr val="tx1"/>
          </a:solidFill>
          <a:latin typeface="Myriad Web Pro" panose="020B0503030403020204" pitchFamily="34" charset="0"/>
        </a:defRPr>
      </a:lvl9pPr>
    </p:titleStyle>
    <p:bodyStyle>
      <a:lvl1pPr marL="342892" indent="-342892" algn="l" rtl="0" eaLnBrk="0" fontAlgn="base" hangingPunct="0">
        <a:spcBef>
          <a:spcPct val="20000"/>
        </a:spcBef>
        <a:spcAft>
          <a:spcPct val="0"/>
        </a:spcAft>
        <a:buFont typeface="Arial" panose="020B0604020202020204" pitchFamily="34" charset="0"/>
        <a:buChar char="•"/>
        <a:defRPr sz="3200" kern="1200">
          <a:solidFill>
            <a:srgbClr val="000000"/>
          </a:solidFill>
          <a:latin typeface="Calibri" panose="020F0502020204030204" pitchFamily="34" charset="0"/>
          <a:ea typeface="+mn-ea"/>
          <a:cs typeface="+mn-cs"/>
        </a:defRPr>
      </a:lvl1pPr>
      <a:lvl2pPr marL="742931" indent="-285743" algn="l" rtl="0" eaLnBrk="0" fontAlgn="base" hangingPunct="0">
        <a:spcBef>
          <a:spcPct val="20000"/>
        </a:spcBef>
        <a:spcAft>
          <a:spcPct val="0"/>
        </a:spcAft>
        <a:buFont typeface="Arial" panose="020B0604020202020204" pitchFamily="34" charset="0"/>
        <a:buChar char="–"/>
        <a:defRPr sz="2800" kern="1200">
          <a:solidFill>
            <a:srgbClr val="000000"/>
          </a:solidFill>
          <a:latin typeface="Calibri" panose="020F0502020204030204" pitchFamily="34" charset="0"/>
          <a:ea typeface="+mn-ea"/>
          <a:cs typeface="+mn-cs"/>
        </a:defRPr>
      </a:lvl2pPr>
      <a:lvl3pPr marL="1142972" indent="-228594" algn="l" rtl="0" eaLnBrk="0" fontAlgn="base" hangingPunct="0">
        <a:spcBef>
          <a:spcPct val="20000"/>
        </a:spcBef>
        <a:spcAft>
          <a:spcPct val="0"/>
        </a:spcAft>
        <a:buFont typeface="Arial" panose="020B0604020202020204" pitchFamily="34" charset="0"/>
        <a:buChar char="•"/>
        <a:defRPr sz="2400" kern="1200">
          <a:solidFill>
            <a:srgbClr val="000000"/>
          </a:solidFill>
          <a:latin typeface="Calibri" panose="020F0502020204030204" pitchFamily="34" charset="0"/>
          <a:ea typeface="+mn-ea"/>
          <a:cs typeface="+mn-cs"/>
        </a:defRPr>
      </a:lvl3pPr>
      <a:lvl4pPr marL="1600160" indent="-228594" algn="l" rtl="0" eaLnBrk="0" fontAlgn="base" hangingPunct="0">
        <a:spcBef>
          <a:spcPct val="20000"/>
        </a:spcBef>
        <a:spcAft>
          <a:spcPct val="0"/>
        </a:spcAft>
        <a:buFont typeface="Arial" panose="020B0604020202020204" pitchFamily="34" charset="0"/>
        <a:buChar char="–"/>
        <a:defRPr sz="2000" kern="1200">
          <a:solidFill>
            <a:srgbClr val="000000"/>
          </a:solidFill>
          <a:latin typeface="Calibri" panose="020F0502020204030204" pitchFamily="34" charset="0"/>
          <a:ea typeface="+mn-ea"/>
          <a:cs typeface="+mn-cs"/>
        </a:defRPr>
      </a:lvl4pPr>
      <a:lvl5pPr marL="2057348" indent="-228594" algn="l" rtl="0" eaLnBrk="0" fontAlgn="base" hangingPunct="0">
        <a:spcBef>
          <a:spcPct val="20000"/>
        </a:spcBef>
        <a:spcAft>
          <a:spcPct val="0"/>
        </a:spcAft>
        <a:buFont typeface="Arial" panose="020B0604020202020204" pitchFamily="34" charset="0"/>
        <a:buChar char="»"/>
        <a:defRPr sz="2000" kern="1200">
          <a:solidFill>
            <a:srgbClr val="000000"/>
          </a:solidFill>
          <a:latin typeface="Calibri" panose="020F0502020204030204" pitchFamily="34" charset="0"/>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Slide Number Placeholder 4"/>
          <p:cNvSpPr txBox="1">
            <a:spLocks/>
          </p:cNvSpPr>
          <p:nvPr userDrawn="1"/>
        </p:nvSpPr>
        <p:spPr bwMode="auto">
          <a:xfrm>
            <a:off x="8686800" y="4800600"/>
            <a:ext cx="365760" cy="18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716" tIns="13716" rIns="13716" bIns="13716">
            <a:spAutoFit/>
          </a:bodyPr>
          <a:lstStyle>
            <a:lvl1pPr eaLnBrk="0" hangingPunct="0">
              <a:defRPr sz="1400">
                <a:solidFill>
                  <a:schemeClr val="tx1"/>
                </a:solidFill>
                <a:latin typeface="Arial" pitchFamily="34" charset="0"/>
              </a:defRPr>
            </a:lvl1pPr>
            <a:lvl2pPr marL="742950" indent="-285750" eaLnBrk="0" hangingPunct="0">
              <a:defRPr sz="1400">
                <a:solidFill>
                  <a:schemeClr val="tx1"/>
                </a:solidFill>
                <a:latin typeface="Arial" pitchFamily="34" charset="0"/>
              </a:defRPr>
            </a:lvl2pPr>
            <a:lvl3pPr marL="1143000" indent="-228600" eaLnBrk="0" hangingPunct="0">
              <a:defRPr sz="1400">
                <a:solidFill>
                  <a:schemeClr val="tx1"/>
                </a:solidFill>
                <a:latin typeface="Arial" pitchFamily="34" charset="0"/>
              </a:defRPr>
            </a:lvl3pPr>
            <a:lvl4pPr marL="1600200" indent="-228600" eaLnBrk="0" hangingPunct="0">
              <a:defRPr sz="1400">
                <a:solidFill>
                  <a:schemeClr val="tx1"/>
                </a:solidFill>
                <a:latin typeface="Arial" pitchFamily="34" charset="0"/>
              </a:defRPr>
            </a:lvl4pPr>
            <a:lvl5pPr marL="2057400" indent="-228600" eaLnBrk="0" hangingPunct="0">
              <a:defRPr sz="1400">
                <a:solidFill>
                  <a:schemeClr val="tx1"/>
                </a:solidFill>
                <a:latin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defRPr>
            </a:lvl9pPr>
          </a:lstStyle>
          <a:p>
            <a:pPr algn="r" eaLnBrk="1" hangingPunct="1"/>
            <a:fld id="{BB8BC993-DFD6-400E-A07A-3E07B6DF32C6}" type="slidenum">
              <a:rPr lang="en-US" altLang="en-US" sz="1050"/>
              <a:pPr algn="r" eaLnBrk="1" hangingPunct="1"/>
              <a:t>‹#›</a:t>
            </a:fld>
            <a:endParaRPr lang="en-US" altLang="en-US" sz="1050" dirty="0"/>
          </a:p>
        </p:txBody>
      </p:sp>
    </p:spTree>
    <p:extLst>
      <p:ext uri="{BB962C8B-B14F-4D97-AF65-F5344CB8AC3E}">
        <p14:creationId xmlns:p14="http://schemas.microsoft.com/office/powerpoint/2010/main" val="196927965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6" r:id="rId8"/>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189" algn="ctr" rtl="0" fontAlgn="base">
        <a:spcBef>
          <a:spcPct val="0"/>
        </a:spcBef>
        <a:spcAft>
          <a:spcPct val="0"/>
        </a:spcAft>
        <a:defRPr sz="4400">
          <a:solidFill>
            <a:schemeClr val="tx1"/>
          </a:solidFill>
          <a:latin typeface="Myriad Web Pro" panose="020B0503030403020204" pitchFamily="34" charset="0"/>
        </a:defRPr>
      </a:lvl6pPr>
      <a:lvl7pPr marL="914378" algn="ctr" rtl="0" fontAlgn="base">
        <a:spcBef>
          <a:spcPct val="0"/>
        </a:spcBef>
        <a:spcAft>
          <a:spcPct val="0"/>
        </a:spcAft>
        <a:defRPr sz="4400">
          <a:solidFill>
            <a:schemeClr val="tx1"/>
          </a:solidFill>
          <a:latin typeface="Myriad Web Pro" panose="020B0503030403020204" pitchFamily="34" charset="0"/>
        </a:defRPr>
      </a:lvl7pPr>
      <a:lvl8pPr marL="1371566" algn="ctr" rtl="0" fontAlgn="base">
        <a:spcBef>
          <a:spcPct val="0"/>
        </a:spcBef>
        <a:spcAft>
          <a:spcPct val="0"/>
        </a:spcAft>
        <a:defRPr sz="4400">
          <a:solidFill>
            <a:schemeClr val="tx1"/>
          </a:solidFill>
          <a:latin typeface="Myriad Web Pro" panose="020B0503030403020204" pitchFamily="34" charset="0"/>
        </a:defRPr>
      </a:lvl8pPr>
      <a:lvl9pPr marL="1828754" algn="ctr" rtl="0" fontAlgn="base">
        <a:spcBef>
          <a:spcPct val="0"/>
        </a:spcBef>
        <a:spcAft>
          <a:spcPct val="0"/>
        </a:spcAft>
        <a:defRPr sz="4400">
          <a:solidFill>
            <a:schemeClr val="tx1"/>
          </a:solidFill>
          <a:latin typeface="Myriad Web Pro" panose="020B0503030403020204" pitchFamily="34" charset="0"/>
        </a:defRPr>
      </a:lvl9pPr>
    </p:titleStyle>
    <p:bodyStyle>
      <a:lvl1pPr marL="342892" indent="-342892" algn="l" rtl="0" eaLnBrk="0" fontAlgn="base" hangingPunct="0">
        <a:spcBef>
          <a:spcPct val="20000"/>
        </a:spcBef>
        <a:spcAft>
          <a:spcPct val="0"/>
        </a:spcAft>
        <a:buFont typeface="Arial" panose="020B0604020202020204" pitchFamily="34" charset="0"/>
        <a:buChar char="•"/>
        <a:defRPr sz="3200" kern="1200">
          <a:solidFill>
            <a:srgbClr val="000000"/>
          </a:solidFill>
          <a:latin typeface="Calibri" panose="020F0502020204030204" pitchFamily="34" charset="0"/>
          <a:ea typeface="+mn-ea"/>
          <a:cs typeface="+mn-cs"/>
        </a:defRPr>
      </a:lvl1pPr>
      <a:lvl2pPr marL="742931" indent="-285743" algn="l" rtl="0" eaLnBrk="0" fontAlgn="base" hangingPunct="0">
        <a:spcBef>
          <a:spcPct val="20000"/>
        </a:spcBef>
        <a:spcAft>
          <a:spcPct val="0"/>
        </a:spcAft>
        <a:buFont typeface="Arial" panose="020B0604020202020204" pitchFamily="34" charset="0"/>
        <a:buChar char="–"/>
        <a:defRPr sz="2800" kern="1200">
          <a:solidFill>
            <a:srgbClr val="000000"/>
          </a:solidFill>
          <a:latin typeface="Calibri" panose="020F0502020204030204" pitchFamily="34" charset="0"/>
          <a:ea typeface="+mn-ea"/>
          <a:cs typeface="+mn-cs"/>
        </a:defRPr>
      </a:lvl2pPr>
      <a:lvl3pPr marL="1142972" indent="-228594" algn="l" rtl="0" eaLnBrk="0" fontAlgn="base" hangingPunct="0">
        <a:spcBef>
          <a:spcPct val="20000"/>
        </a:spcBef>
        <a:spcAft>
          <a:spcPct val="0"/>
        </a:spcAft>
        <a:buFont typeface="Arial" panose="020B0604020202020204" pitchFamily="34" charset="0"/>
        <a:buChar char="•"/>
        <a:defRPr sz="2400" kern="1200">
          <a:solidFill>
            <a:srgbClr val="000000"/>
          </a:solidFill>
          <a:latin typeface="Calibri" panose="020F0502020204030204" pitchFamily="34" charset="0"/>
          <a:ea typeface="+mn-ea"/>
          <a:cs typeface="+mn-cs"/>
        </a:defRPr>
      </a:lvl3pPr>
      <a:lvl4pPr marL="1600160" indent="-228594" algn="l" rtl="0" eaLnBrk="0" fontAlgn="base" hangingPunct="0">
        <a:spcBef>
          <a:spcPct val="20000"/>
        </a:spcBef>
        <a:spcAft>
          <a:spcPct val="0"/>
        </a:spcAft>
        <a:buFont typeface="Arial" panose="020B0604020202020204" pitchFamily="34" charset="0"/>
        <a:buChar char="–"/>
        <a:defRPr sz="2000" kern="1200">
          <a:solidFill>
            <a:srgbClr val="000000"/>
          </a:solidFill>
          <a:latin typeface="Calibri" panose="020F0502020204030204" pitchFamily="34" charset="0"/>
          <a:ea typeface="+mn-ea"/>
          <a:cs typeface="+mn-cs"/>
        </a:defRPr>
      </a:lvl4pPr>
      <a:lvl5pPr marL="2057348" indent="-228594" algn="l" rtl="0" eaLnBrk="0" fontAlgn="base" hangingPunct="0">
        <a:spcBef>
          <a:spcPct val="20000"/>
        </a:spcBef>
        <a:spcAft>
          <a:spcPct val="0"/>
        </a:spcAft>
        <a:buFont typeface="Arial" panose="020B0604020202020204" pitchFamily="34" charset="0"/>
        <a:buChar char="»"/>
        <a:defRPr sz="2000" kern="1200">
          <a:solidFill>
            <a:srgbClr val="000000"/>
          </a:solidFill>
          <a:latin typeface="Calibri" panose="020F0502020204030204" pitchFamily="34" charset="0"/>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2"/>
            <a:ext cx="7886700"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2591719232"/>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Lst>
  <p:transition>
    <p:fade/>
  </p:transition>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Myriad Web Pro" panose="020B0503030403020204" pitchFamily="34" charset="0"/>
        </a:defRPr>
      </a:lvl2pPr>
      <a:lvl3pPr algn="ctr" rtl="0" eaLnBrk="0" fontAlgn="base" hangingPunct="0">
        <a:spcBef>
          <a:spcPct val="0"/>
        </a:spcBef>
        <a:spcAft>
          <a:spcPct val="0"/>
        </a:spcAft>
        <a:defRPr sz="3300">
          <a:solidFill>
            <a:schemeClr val="tx1"/>
          </a:solidFill>
          <a:latin typeface="Myriad Web Pro" panose="020B0503030403020204" pitchFamily="34" charset="0"/>
        </a:defRPr>
      </a:lvl3pPr>
      <a:lvl4pPr algn="ctr" rtl="0" eaLnBrk="0" fontAlgn="base" hangingPunct="0">
        <a:spcBef>
          <a:spcPct val="0"/>
        </a:spcBef>
        <a:spcAft>
          <a:spcPct val="0"/>
        </a:spcAft>
        <a:defRPr sz="3300">
          <a:solidFill>
            <a:schemeClr val="tx1"/>
          </a:solidFill>
          <a:latin typeface="Myriad Web Pro" panose="020B0503030403020204" pitchFamily="34" charset="0"/>
        </a:defRPr>
      </a:lvl4pPr>
      <a:lvl5pPr algn="ctr" rtl="0" eaLnBrk="0" fontAlgn="base" hangingPunct="0">
        <a:spcBef>
          <a:spcPct val="0"/>
        </a:spcBef>
        <a:spcAft>
          <a:spcPct val="0"/>
        </a:spcAft>
        <a:defRPr sz="3300">
          <a:solidFill>
            <a:schemeClr val="tx1"/>
          </a:solidFill>
          <a:latin typeface="Myriad Web Pro" panose="020B0503030403020204" pitchFamily="34" charset="0"/>
        </a:defRPr>
      </a:lvl5pPr>
      <a:lvl6pPr marL="342900" algn="ctr" rtl="0" fontAlgn="base">
        <a:spcBef>
          <a:spcPct val="0"/>
        </a:spcBef>
        <a:spcAft>
          <a:spcPct val="0"/>
        </a:spcAft>
        <a:defRPr sz="3300">
          <a:solidFill>
            <a:schemeClr val="tx1"/>
          </a:solidFill>
          <a:latin typeface="Myriad Web Pro" panose="020B0503030403020204" pitchFamily="34" charset="0"/>
        </a:defRPr>
      </a:lvl6pPr>
      <a:lvl7pPr marL="685800" algn="ctr" rtl="0" fontAlgn="base">
        <a:spcBef>
          <a:spcPct val="0"/>
        </a:spcBef>
        <a:spcAft>
          <a:spcPct val="0"/>
        </a:spcAft>
        <a:defRPr sz="3300">
          <a:solidFill>
            <a:schemeClr val="tx1"/>
          </a:solidFill>
          <a:latin typeface="Myriad Web Pro" panose="020B0503030403020204" pitchFamily="34" charset="0"/>
        </a:defRPr>
      </a:lvl7pPr>
      <a:lvl8pPr marL="1028700" algn="ctr" rtl="0" fontAlgn="base">
        <a:spcBef>
          <a:spcPct val="0"/>
        </a:spcBef>
        <a:spcAft>
          <a:spcPct val="0"/>
        </a:spcAft>
        <a:defRPr sz="3300">
          <a:solidFill>
            <a:schemeClr val="tx1"/>
          </a:solidFill>
          <a:latin typeface="Myriad Web Pro" panose="020B0503030403020204" pitchFamily="34" charset="0"/>
        </a:defRPr>
      </a:lvl8pPr>
      <a:lvl9pPr marL="1371600" algn="ctr" rtl="0" fontAlgn="base">
        <a:spcBef>
          <a:spcPct val="0"/>
        </a:spcBef>
        <a:spcAft>
          <a:spcPct val="0"/>
        </a:spcAft>
        <a:defRPr sz="3300">
          <a:solidFill>
            <a:schemeClr val="tx1"/>
          </a:solidFill>
          <a:latin typeface="Myriad Web Pro" panose="020B0503030403020204"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rgbClr val="7F7F7F"/>
          </a:solidFill>
          <a:latin typeface="Calibri" panose="020F0502020204030204" pitchFamily="34" charset="0"/>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rgbClr val="7F7F7F"/>
          </a:solidFill>
          <a:latin typeface="Calibri" panose="020F0502020204030204" pitchFamily="34" charset="0"/>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rgbClr val="7F7F7F"/>
          </a:solidFill>
          <a:latin typeface="Calibri" panose="020F0502020204030204" pitchFamily="34" charset="0"/>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rgbClr val="7F7F7F"/>
          </a:solidFill>
          <a:latin typeface="Calibri" panose="020F0502020204030204" pitchFamily="34" charset="0"/>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rgbClr val="7F7F7F"/>
          </a:solidFill>
          <a:latin typeface="Calibri" panose="020F0502020204030204" pitchFamily="34" charset="0"/>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ASPRExercises@hhs.gov"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Coronavirus Disease 2019 (COVID-19) </a:t>
            </a:r>
            <a:br>
              <a:rPr lang="en-US" dirty="0"/>
            </a:br>
            <a:r>
              <a:rPr lang="en-US" dirty="0"/>
              <a:t>Fatality Management Tabletop Exercise</a:t>
            </a:r>
          </a:p>
        </p:txBody>
      </p:sp>
      <p:sp>
        <p:nvSpPr>
          <p:cNvPr id="3" name="Subtitle 2"/>
          <p:cNvSpPr>
            <a:spLocks noGrp="1"/>
          </p:cNvSpPr>
          <p:nvPr>
            <p:ph type="subTitle" idx="1"/>
          </p:nvPr>
        </p:nvSpPr>
        <p:spPr>
          <a:xfrm>
            <a:off x="2057400" y="3238500"/>
            <a:ext cx="5029200" cy="1333500"/>
          </a:xfrm>
        </p:spPr>
        <p:txBody>
          <a:bodyPr/>
          <a:lstStyle/>
          <a:p>
            <a:r>
              <a:rPr lang="en-US" dirty="0"/>
              <a:t>For government, private sector, and nonprofit organizations</a:t>
            </a:r>
          </a:p>
        </p:txBody>
      </p:sp>
    </p:spTree>
    <p:extLst>
      <p:ext uri="{BB962C8B-B14F-4D97-AF65-F5344CB8AC3E}">
        <p14:creationId xmlns:p14="http://schemas.microsoft.com/office/powerpoint/2010/main" val="1616627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1600" dirty="0"/>
              <a:t>Better understand how to protect responders and the public from exposure to infectious human remains and identify the channels available for local, state, and federal public health officials to disseminate infection control guidance  </a:t>
            </a:r>
          </a:p>
          <a:p>
            <a:pPr lvl="0"/>
            <a:r>
              <a:rPr lang="en-US" sz="1600" dirty="0"/>
              <a:t>Prepare SLTT and federal response partners to provide accessible public messaging and risk communications regarding fatalities and fatality operations throughout the COVID-19 response</a:t>
            </a:r>
          </a:p>
          <a:p>
            <a:pPr lvl="0"/>
            <a:r>
              <a:rPr lang="en-US" sz="1600" dirty="0"/>
              <a:t>Better prepare government, private sector, and nonprofit organizations at the local, state, and national levels to respond to mass fatalities resulting from the COVID-19 pandemic</a:t>
            </a:r>
          </a:p>
        </p:txBody>
      </p:sp>
      <p:sp>
        <p:nvSpPr>
          <p:cNvPr id="3" name="Title 2"/>
          <p:cNvSpPr>
            <a:spLocks noGrp="1"/>
          </p:cNvSpPr>
          <p:nvPr>
            <p:ph type="title"/>
          </p:nvPr>
        </p:nvSpPr>
        <p:spPr/>
        <p:txBody>
          <a:bodyPr/>
          <a:lstStyle/>
          <a:p>
            <a:r>
              <a:rPr lang="en-US" dirty="0"/>
              <a:t>Exercise Outcomes (Cont.)</a:t>
            </a:r>
          </a:p>
        </p:txBody>
      </p:sp>
    </p:spTree>
    <p:extLst>
      <p:ext uri="{BB962C8B-B14F-4D97-AF65-F5344CB8AC3E}">
        <p14:creationId xmlns:p14="http://schemas.microsoft.com/office/powerpoint/2010/main" val="2655919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57200" y="2143125"/>
            <a:ext cx="8229600" cy="857250"/>
          </a:xfrm>
        </p:spPr>
        <p:txBody>
          <a:bodyPr/>
          <a:lstStyle/>
          <a:p>
            <a:r>
              <a:rPr lang="en-US" dirty="0"/>
              <a:t>Scenario Overview</a:t>
            </a:r>
          </a:p>
        </p:txBody>
      </p:sp>
    </p:spTree>
    <p:extLst>
      <p:ext uri="{BB962C8B-B14F-4D97-AF65-F5344CB8AC3E}">
        <p14:creationId xmlns:p14="http://schemas.microsoft.com/office/powerpoint/2010/main" val="85449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133350"/>
            <a:ext cx="8686800" cy="857250"/>
          </a:xfrm>
        </p:spPr>
        <p:txBody>
          <a:bodyPr>
            <a:noAutofit/>
          </a:bodyPr>
          <a:lstStyle/>
          <a:p>
            <a:r>
              <a:rPr lang="en-US" dirty="0"/>
              <a:t>Confirmed COVID-19 Cases</a:t>
            </a:r>
          </a:p>
        </p:txBody>
      </p:sp>
      <p:sp>
        <p:nvSpPr>
          <p:cNvPr id="2" name="Content Placeholder 1"/>
          <p:cNvSpPr>
            <a:spLocks noGrp="1"/>
          </p:cNvSpPr>
          <p:nvPr>
            <p:ph idx="1"/>
          </p:nvPr>
        </p:nvSpPr>
        <p:spPr>
          <a:xfrm>
            <a:off x="323850" y="1123950"/>
            <a:ext cx="3638550" cy="4019550"/>
          </a:xfrm>
        </p:spPr>
        <p:txBody>
          <a:bodyPr>
            <a:noAutofit/>
          </a:bodyPr>
          <a:lstStyle/>
          <a:p>
            <a:pPr marL="218599" indent="-218599"/>
            <a:r>
              <a:rPr lang="en-US" sz="1550" dirty="0"/>
              <a:t>At the start of the exercise (STARTEX), there are 1,000 confirmed cases at the state level, 5,000 confirmed cases at the regional level, and 50,000 confirmed cases at the national level</a:t>
            </a:r>
          </a:p>
          <a:p>
            <a:pPr marL="218599" indent="-218599"/>
            <a:r>
              <a:rPr lang="en-US" sz="1550" dirty="0"/>
              <a:t>By STARTEX + 40 days, there are approximately 274,000 cumulative confirmed cases at the state level, 1.3 million cumulative confirmed cases at the regional level, and 12.6 million cumulative confirmed cases at the national level</a:t>
            </a:r>
          </a:p>
        </p:txBody>
      </p:sp>
      <p:pic>
        <p:nvPicPr>
          <p:cNvPr id="7" name="Picture 6" descr="Graph showing the increase in confirmed COVID-19 cases in the United States from the start of the exercise to 40 days after. " title="Confirmed COVID-19 Cases">
            <a:extLst>
              <a:ext uri="{FF2B5EF4-FFF2-40B4-BE49-F238E27FC236}">
                <a16:creationId xmlns:a16="http://schemas.microsoft.com/office/drawing/2014/main" id="{480B1045-3095-4252-8ED5-831191D69FBF}"/>
              </a:ext>
            </a:extLst>
          </p:cNvPr>
          <p:cNvPicPr>
            <a:picLocks noChangeAspect="1"/>
          </p:cNvPicPr>
          <p:nvPr/>
        </p:nvPicPr>
        <p:blipFill>
          <a:blip r:embed="rId2"/>
          <a:stretch>
            <a:fillRect/>
          </a:stretch>
        </p:blipFill>
        <p:spPr>
          <a:xfrm>
            <a:off x="3964487" y="1123950"/>
            <a:ext cx="4937760" cy="3008748"/>
          </a:xfrm>
          <a:prstGeom prst="rect">
            <a:avLst/>
          </a:prstGeom>
        </p:spPr>
      </p:pic>
    </p:spTree>
    <p:extLst>
      <p:ext uri="{BB962C8B-B14F-4D97-AF65-F5344CB8AC3E}">
        <p14:creationId xmlns:p14="http://schemas.microsoft.com/office/powerpoint/2010/main" val="3141793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Daily New Deaths at the State Level</a:t>
            </a:r>
          </a:p>
        </p:txBody>
      </p:sp>
      <p:sp>
        <p:nvSpPr>
          <p:cNvPr id="2" name="Content Placeholder 1"/>
          <p:cNvSpPr>
            <a:spLocks noGrp="1"/>
          </p:cNvSpPr>
          <p:nvPr>
            <p:ph idx="1"/>
          </p:nvPr>
        </p:nvSpPr>
        <p:spPr>
          <a:xfrm>
            <a:off x="381000" y="1123950"/>
            <a:ext cx="3301429" cy="3657600"/>
          </a:xfrm>
        </p:spPr>
        <p:txBody>
          <a:bodyPr>
            <a:noAutofit/>
          </a:bodyPr>
          <a:lstStyle/>
          <a:p>
            <a:pPr marL="218599" indent="-218599"/>
            <a:r>
              <a:rPr lang="en-US" sz="1600" dirty="0"/>
              <a:t>As time progresses, the number of deaths caused by COVID-19 begins to overwhelm state and local resources</a:t>
            </a:r>
          </a:p>
          <a:p>
            <a:pPr marL="218599" indent="-218599"/>
            <a:r>
              <a:rPr lang="en-US" sz="1600" dirty="0"/>
              <a:t>With each day that passes, the daily number of new deaths increases, further straining resources</a:t>
            </a:r>
          </a:p>
          <a:p>
            <a:pPr marL="218599" indent="-218599"/>
            <a:r>
              <a:rPr lang="en-US" sz="1600" dirty="0"/>
              <a:t>By STARTEX + 40 days, there are approximately 10,000 cumulative deaths in the state, with approximately 1,350 new deaths on Day 40 alone</a:t>
            </a:r>
          </a:p>
        </p:txBody>
      </p:sp>
      <p:pic>
        <p:nvPicPr>
          <p:cNvPr id="6" name="Picture 5" descr="Graph showing the increase in the number of deaths at the state level from the start of the exercise to 40 days after. " title="Daily New Deaths at the State Level">
            <a:extLst>
              <a:ext uri="{FF2B5EF4-FFF2-40B4-BE49-F238E27FC236}">
                <a16:creationId xmlns:a16="http://schemas.microsoft.com/office/drawing/2014/main" id="{66ED0DF2-38A1-4CCB-AB52-FDC2C2B01ADC}"/>
              </a:ext>
            </a:extLst>
          </p:cNvPr>
          <p:cNvPicPr>
            <a:picLocks noChangeAspect="1"/>
          </p:cNvPicPr>
          <p:nvPr/>
        </p:nvPicPr>
        <p:blipFill>
          <a:blip r:embed="rId2"/>
          <a:stretch>
            <a:fillRect/>
          </a:stretch>
        </p:blipFill>
        <p:spPr>
          <a:xfrm>
            <a:off x="3749040" y="1123950"/>
            <a:ext cx="4937760" cy="3015128"/>
          </a:xfrm>
          <a:prstGeom prst="rect">
            <a:avLst/>
          </a:prstGeom>
        </p:spPr>
      </p:pic>
    </p:spTree>
    <p:extLst>
      <p:ext uri="{BB962C8B-B14F-4D97-AF65-F5344CB8AC3E}">
        <p14:creationId xmlns:p14="http://schemas.microsoft.com/office/powerpoint/2010/main" val="10359546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133350"/>
            <a:ext cx="8686800" cy="857250"/>
          </a:xfrm>
        </p:spPr>
        <p:txBody>
          <a:bodyPr>
            <a:normAutofit/>
          </a:bodyPr>
          <a:lstStyle/>
          <a:p>
            <a:r>
              <a:rPr lang="en-US" dirty="0"/>
              <a:t>Daily New Deaths at the Regional Level</a:t>
            </a:r>
          </a:p>
        </p:txBody>
      </p:sp>
      <p:sp>
        <p:nvSpPr>
          <p:cNvPr id="2" name="Content Placeholder 1"/>
          <p:cNvSpPr>
            <a:spLocks noGrp="1"/>
          </p:cNvSpPr>
          <p:nvPr>
            <p:ph idx="1"/>
          </p:nvPr>
        </p:nvSpPr>
        <p:spPr>
          <a:xfrm>
            <a:off x="387927" y="1123950"/>
            <a:ext cx="3200400" cy="3276599"/>
          </a:xfrm>
        </p:spPr>
        <p:txBody>
          <a:bodyPr>
            <a:normAutofit/>
          </a:bodyPr>
          <a:lstStyle/>
          <a:p>
            <a:pPr marL="218599" indent="-218599"/>
            <a:r>
              <a:rPr lang="en-US" sz="1600" dirty="0"/>
              <a:t>Regional resources also become overwhelmed by the number of deaths</a:t>
            </a:r>
          </a:p>
          <a:p>
            <a:pPr marL="218599" indent="-218599"/>
            <a:r>
              <a:rPr lang="en-US" sz="1600" dirty="0"/>
              <a:t>By STARTEX + 40 days, there are approximately 49,000 cumulative deaths in the region, with approximately 6,500 new deaths on Day 40 alone</a:t>
            </a:r>
          </a:p>
        </p:txBody>
      </p:sp>
      <p:pic>
        <p:nvPicPr>
          <p:cNvPr id="7" name="Picture 6" descr="Graph showing the increase in the number of deaths at the regional level from the start of the exercise to 40 days after. " title="Daily New Deaths at the Regional Level">
            <a:extLst>
              <a:ext uri="{FF2B5EF4-FFF2-40B4-BE49-F238E27FC236}">
                <a16:creationId xmlns:a16="http://schemas.microsoft.com/office/drawing/2014/main" id="{3CAC65FE-4CDF-4675-84FD-7CE8D1519A07}"/>
              </a:ext>
            </a:extLst>
          </p:cNvPr>
          <p:cNvPicPr>
            <a:picLocks noChangeAspect="1"/>
          </p:cNvPicPr>
          <p:nvPr/>
        </p:nvPicPr>
        <p:blipFill>
          <a:blip r:embed="rId2"/>
          <a:stretch>
            <a:fillRect/>
          </a:stretch>
        </p:blipFill>
        <p:spPr>
          <a:xfrm>
            <a:off x="3580023" y="1123950"/>
            <a:ext cx="4937760" cy="3008748"/>
          </a:xfrm>
          <a:prstGeom prst="rect">
            <a:avLst/>
          </a:prstGeom>
        </p:spPr>
      </p:pic>
    </p:spTree>
    <p:extLst>
      <p:ext uri="{BB962C8B-B14F-4D97-AF65-F5344CB8AC3E}">
        <p14:creationId xmlns:p14="http://schemas.microsoft.com/office/powerpoint/2010/main" val="541093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Daily New Deaths at the National Level</a:t>
            </a:r>
          </a:p>
        </p:txBody>
      </p:sp>
      <p:sp>
        <p:nvSpPr>
          <p:cNvPr id="2" name="Content Placeholder 1"/>
          <p:cNvSpPr>
            <a:spLocks noGrp="1"/>
          </p:cNvSpPr>
          <p:nvPr>
            <p:ph idx="1"/>
          </p:nvPr>
        </p:nvSpPr>
        <p:spPr>
          <a:xfrm>
            <a:off x="304800" y="1085850"/>
            <a:ext cx="3200400" cy="3276599"/>
          </a:xfrm>
        </p:spPr>
        <p:txBody>
          <a:bodyPr>
            <a:normAutofit/>
          </a:bodyPr>
          <a:lstStyle/>
          <a:p>
            <a:pPr marL="218599" indent="-218599"/>
            <a:r>
              <a:rPr lang="en-US" sz="1600" dirty="0"/>
              <a:t>By STARTEX + 40 days, there are approximately 475,000 cumulative deaths in the United States, with approximately 62,300 new deaths on Day 40 alone</a:t>
            </a:r>
          </a:p>
          <a:p>
            <a:pPr marL="218599" indent="-218599"/>
            <a:r>
              <a:rPr lang="en-US" sz="1600" dirty="0"/>
              <a:t>SLTT partners across the country report that they are overwhelmed by the number of deaths</a:t>
            </a:r>
          </a:p>
        </p:txBody>
      </p:sp>
      <p:pic>
        <p:nvPicPr>
          <p:cNvPr id="8" name="Picture 7" descr="Graph showing the increase in the number of deaths at the national level from the start of the exercise to 40 days after. " title="Daily New Deaths at the National Level">
            <a:extLst>
              <a:ext uri="{FF2B5EF4-FFF2-40B4-BE49-F238E27FC236}">
                <a16:creationId xmlns:a16="http://schemas.microsoft.com/office/drawing/2014/main" id="{A5BA9AF8-1D41-4E4B-873D-0AACEBB875D2}"/>
              </a:ext>
            </a:extLst>
          </p:cNvPr>
          <p:cNvPicPr>
            <a:picLocks noChangeAspect="1"/>
          </p:cNvPicPr>
          <p:nvPr/>
        </p:nvPicPr>
        <p:blipFill>
          <a:blip r:embed="rId2"/>
          <a:stretch>
            <a:fillRect/>
          </a:stretch>
        </p:blipFill>
        <p:spPr>
          <a:xfrm>
            <a:off x="3731722" y="1085850"/>
            <a:ext cx="4937760" cy="3012735"/>
          </a:xfrm>
          <a:prstGeom prst="rect">
            <a:avLst/>
          </a:prstGeom>
        </p:spPr>
      </p:pic>
    </p:spTree>
    <p:extLst>
      <p:ext uri="{BB962C8B-B14F-4D97-AF65-F5344CB8AC3E}">
        <p14:creationId xmlns:p14="http://schemas.microsoft.com/office/powerpoint/2010/main" val="977909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Daily New Deaths at the State, Regional, and National Levels</a:t>
            </a:r>
          </a:p>
        </p:txBody>
      </p:sp>
      <p:pic>
        <p:nvPicPr>
          <p:cNvPr id="5" name="Picture 4" descr="At the start of the exercise, there were 5 new deaths at the state level which increased to 1,348 over 40 days. At the regional level there were 24 at the start which increased to 6,491 over 40 days. And at the national level, there were 242 new deaths which climed to 62,249 at the +40 day mark." title="Daily New Deaths at the State, Regional, and National Levels">
            <a:extLst>
              <a:ext uri="{FF2B5EF4-FFF2-40B4-BE49-F238E27FC236}">
                <a16:creationId xmlns:a16="http://schemas.microsoft.com/office/drawing/2014/main" id="{64A076B8-3C7C-4268-988E-A8FFCDDB895C}"/>
              </a:ext>
            </a:extLst>
          </p:cNvPr>
          <p:cNvPicPr>
            <a:picLocks noChangeAspect="1"/>
          </p:cNvPicPr>
          <p:nvPr/>
        </p:nvPicPr>
        <p:blipFill>
          <a:blip r:embed="rId2"/>
          <a:stretch>
            <a:fillRect/>
          </a:stretch>
        </p:blipFill>
        <p:spPr>
          <a:xfrm>
            <a:off x="2171700" y="1123950"/>
            <a:ext cx="4800600" cy="3275648"/>
          </a:xfrm>
          <a:prstGeom prst="rect">
            <a:avLst/>
          </a:prstGeom>
        </p:spPr>
      </p:pic>
    </p:spTree>
    <p:extLst>
      <p:ext uri="{BB962C8B-B14F-4D97-AF65-F5344CB8AC3E}">
        <p14:creationId xmlns:p14="http://schemas.microsoft.com/office/powerpoint/2010/main" val="21363073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Daily New Deaths at the City Level</a:t>
            </a:r>
          </a:p>
        </p:txBody>
      </p:sp>
      <p:sp>
        <p:nvSpPr>
          <p:cNvPr id="2" name="Content Placeholder 1"/>
          <p:cNvSpPr>
            <a:spLocks noGrp="1"/>
          </p:cNvSpPr>
          <p:nvPr>
            <p:ph idx="1"/>
          </p:nvPr>
        </p:nvSpPr>
        <p:spPr>
          <a:xfrm>
            <a:off x="457200" y="1123950"/>
            <a:ext cx="3505200" cy="3047999"/>
          </a:xfrm>
        </p:spPr>
        <p:txBody>
          <a:bodyPr>
            <a:noAutofit/>
          </a:bodyPr>
          <a:lstStyle/>
          <a:p>
            <a:r>
              <a:rPr lang="en-US" sz="1300" dirty="0"/>
              <a:t>The table to the right shows the daily number of new deaths for cities that make up small, medium, and large percentages of their state’s population</a:t>
            </a:r>
          </a:p>
          <a:p>
            <a:pPr lvl="1"/>
            <a:r>
              <a:rPr lang="en-US" sz="1300" dirty="0"/>
              <a:t>Small: Cities with approximately 5% of the state population</a:t>
            </a:r>
          </a:p>
          <a:p>
            <a:pPr lvl="1"/>
            <a:r>
              <a:rPr lang="en-US" sz="1300" dirty="0"/>
              <a:t>Medium: Cities with approximately 10% of the state population</a:t>
            </a:r>
          </a:p>
          <a:p>
            <a:pPr lvl="1"/>
            <a:r>
              <a:rPr lang="en-US" sz="1300" dirty="0"/>
              <a:t>Large: Cities with approximately 20% of the state population</a:t>
            </a:r>
          </a:p>
          <a:p>
            <a:r>
              <a:rPr lang="en-US" sz="1300" dirty="0"/>
              <a:t>Please note that the actual number of daily new deaths within a city will depend on several factors, including demographics, population density, and health care system capacity. </a:t>
            </a:r>
          </a:p>
          <a:p>
            <a:endParaRPr lang="en-US" sz="1300" dirty="0"/>
          </a:p>
        </p:txBody>
      </p:sp>
      <p:pic>
        <p:nvPicPr>
          <p:cNvPr id="4" name="Picture 3" descr="Table showing the number of deaths as they increase regularly from the start of the exercise to 40 days later. The small cities increased from 0 to 67. Medium cities started at 2 and had 135 new deaths at +40 days. Large cities had 48 new deaths at the start of the exercise and 270 at the +40 day mark. " title="Daily New Deaths at the City Level">
            <a:extLst>
              <a:ext uri="{FF2B5EF4-FFF2-40B4-BE49-F238E27FC236}">
                <a16:creationId xmlns:a16="http://schemas.microsoft.com/office/drawing/2014/main" id="{CC23E61E-B2C7-44CF-8287-5D75D409A566}"/>
              </a:ext>
            </a:extLst>
          </p:cNvPr>
          <p:cNvPicPr>
            <a:picLocks noChangeAspect="1"/>
          </p:cNvPicPr>
          <p:nvPr/>
        </p:nvPicPr>
        <p:blipFill>
          <a:blip r:embed="rId2"/>
          <a:stretch>
            <a:fillRect/>
          </a:stretch>
        </p:blipFill>
        <p:spPr>
          <a:xfrm>
            <a:off x="3962400" y="1010125"/>
            <a:ext cx="4800600" cy="3275648"/>
          </a:xfrm>
          <a:prstGeom prst="rect">
            <a:avLst/>
          </a:prstGeom>
        </p:spPr>
      </p:pic>
    </p:spTree>
    <p:extLst>
      <p:ext uri="{BB962C8B-B14F-4D97-AF65-F5344CB8AC3E}">
        <p14:creationId xmlns:p14="http://schemas.microsoft.com/office/powerpoint/2010/main" val="13734615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57350"/>
            <a:ext cx="8229600" cy="1600200"/>
          </a:xfrm>
        </p:spPr>
        <p:txBody>
          <a:bodyPr anchor="ctr">
            <a:normAutofit/>
          </a:bodyPr>
          <a:lstStyle/>
          <a:p>
            <a:pPr marL="0" lvl="0" indent="0" algn="ctr">
              <a:buNone/>
            </a:pPr>
            <a:r>
              <a:rPr lang="en-US" sz="1600" dirty="0"/>
              <a:t>See the Situation Manual for a comprehensive list of discussion questions</a:t>
            </a:r>
          </a:p>
          <a:p>
            <a:pPr marL="0" lvl="0" indent="0" algn="ctr">
              <a:buNone/>
            </a:pPr>
            <a:endParaRPr lang="en-US" sz="2800" b="1" dirty="0">
              <a:latin typeface="Arial" panose="020B0604020202020204" pitchFamily="34" charset="0"/>
              <a:cs typeface="Arial" panose="020B0604020202020204" pitchFamily="34" charset="0"/>
            </a:endParaRPr>
          </a:p>
        </p:txBody>
      </p:sp>
      <p:sp>
        <p:nvSpPr>
          <p:cNvPr id="4" name="Title 2"/>
          <p:cNvSpPr>
            <a:spLocks noGrp="1"/>
          </p:cNvSpPr>
          <p:nvPr>
            <p:ph type="title"/>
          </p:nvPr>
        </p:nvSpPr>
        <p:spPr>
          <a:xfrm>
            <a:off x="457200" y="133350"/>
            <a:ext cx="8229600" cy="857250"/>
          </a:xfrm>
        </p:spPr>
        <p:txBody>
          <a:bodyPr/>
          <a:lstStyle/>
          <a:p>
            <a:r>
              <a:rPr lang="en-US" dirty="0"/>
              <a:t>Facilitated Discussion</a:t>
            </a:r>
          </a:p>
        </p:txBody>
      </p:sp>
    </p:spTree>
    <p:extLst>
      <p:ext uri="{BB962C8B-B14F-4D97-AF65-F5344CB8AC3E}">
        <p14:creationId xmlns:p14="http://schemas.microsoft.com/office/powerpoint/2010/main" val="31694684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57200" y="2143125"/>
            <a:ext cx="8229600" cy="857250"/>
          </a:xfrm>
        </p:spPr>
        <p:txBody>
          <a:bodyPr/>
          <a:lstStyle/>
          <a:p>
            <a:r>
              <a:rPr lang="en-US" dirty="0"/>
              <a:t>Closing Remarks</a:t>
            </a:r>
          </a:p>
        </p:txBody>
      </p:sp>
    </p:spTree>
    <p:extLst>
      <p:ext uri="{BB962C8B-B14F-4D97-AF65-F5344CB8AC3E}">
        <p14:creationId xmlns:p14="http://schemas.microsoft.com/office/powerpoint/2010/main" val="42684498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23951"/>
            <a:ext cx="8229600" cy="2819400"/>
          </a:xfrm>
        </p:spPr>
        <p:txBody>
          <a:bodyPr>
            <a:normAutofit/>
          </a:bodyPr>
          <a:lstStyle/>
          <a:p>
            <a:r>
              <a:rPr lang="en-US" sz="1600" dirty="0">
                <a:solidFill>
                  <a:srgbClr val="C00000"/>
                </a:solidFill>
              </a:rPr>
              <a:t>Exercise organizers should use as much or as little of the content within this slide deck as desired. Before conducting the exercise:</a:t>
            </a:r>
          </a:p>
          <a:p>
            <a:pPr lvl="1"/>
            <a:r>
              <a:rPr lang="en-US" sz="1600" dirty="0">
                <a:solidFill>
                  <a:srgbClr val="C00000"/>
                </a:solidFill>
              </a:rPr>
              <a:t>Identify one or more senior leaders to provide opening and closing remarks</a:t>
            </a:r>
          </a:p>
          <a:p>
            <a:pPr lvl="1"/>
            <a:r>
              <a:rPr lang="en-US" sz="1600" dirty="0">
                <a:solidFill>
                  <a:srgbClr val="C00000"/>
                </a:solidFill>
              </a:rPr>
              <a:t>Depending on the number of participants and length of time allotted for the exercise, determine whether there is sufficient time for participants to introduce themselves by stating their name and organization</a:t>
            </a:r>
          </a:p>
          <a:p>
            <a:pPr lvl="1"/>
            <a:r>
              <a:rPr lang="en-US" sz="1600" dirty="0">
                <a:solidFill>
                  <a:srgbClr val="C00000"/>
                </a:solidFill>
              </a:rPr>
              <a:t>Ensure that the objectives, outcomes, and scenario information presented in this slide deck aligns with the information presented in the Situation Manual</a:t>
            </a:r>
          </a:p>
          <a:p>
            <a:r>
              <a:rPr lang="en-US" sz="1600" b="1" dirty="0">
                <a:solidFill>
                  <a:srgbClr val="C00000"/>
                </a:solidFill>
              </a:rPr>
              <a:t>Once this slide deck has been modified as desired, delete this instructions slide</a:t>
            </a:r>
          </a:p>
          <a:p>
            <a:endParaRPr lang="en-US" sz="1600" dirty="0">
              <a:solidFill>
                <a:srgbClr val="C00000"/>
              </a:solidFill>
            </a:endParaRPr>
          </a:p>
          <a:p>
            <a:endParaRPr lang="en-US" sz="1600" dirty="0">
              <a:solidFill>
                <a:srgbClr val="C00000"/>
              </a:solidFill>
            </a:endParaRPr>
          </a:p>
        </p:txBody>
      </p:sp>
      <p:sp>
        <p:nvSpPr>
          <p:cNvPr id="3" name="Title 2"/>
          <p:cNvSpPr>
            <a:spLocks noGrp="1"/>
          </p:cNvSpPr>
          <p:nvPr>
            <p:ph type="title"/>
          </p:nvPr>
        </p:nvSpPr>
        <p:spPr/>
        <p:txBody>
          <a:bodyPr/>
          <a:lstStyle/>
          <a:p>
            <a:r>
              <a:rPr lang="en-US" dirty="0">
                <a:solidFill>
                  <a:srgbClr val="C00000"/>
                </a:solidFill>
              </a:rPr>
              <a:t>Instructions</a:t>
            </a:r>
          </a:p>
        </p:txBody>
      </p:sp>
    </p:spTree>
    <p:extLst>
      <p:ext uri="{BB962C8B-B14F-4D97-AF65-F5344CB8AC3E}">
        <p14:creationId xmlns:p14="http://schemas.microsoft.com/office/powerpoint/2010/main" val="2017390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57350"/>
            <a:ext cx="8229600" cy="1600200"/>
          </a:xfrm>
        </p:spPr>
        <p:txBody>
          <a:bodyPr anchor="ctr">
            <a:normAutofit/>
          </a:bodyPr>
          <a:lstStyle/>
          <a:p>
            <a:pPr marL="0" lvl="0" indent="0" algn="ctr">
              <a:buNone/>
            </a:pPr>
            <a:r>
              <a:rPr lang="en-US" sz="1600" dirty="0"/>
              <a:t>If you have questions regarding exercise products, please contact: </a:t>
            </a:r>
          </a:p>
          <a:p>
            <a:pPr marL="0" indent="0" algn="ctr">
              <a:buNone/>
            </a:pPr>
            <a:r>
              <a:rPr lang="en-US" sz="1600" dirty="0">
                <a:hlinkClick r:id="rId3"/>
              </a:rPr>
              <a:t>ASPRExercises@hhs.gov</a:t>
            </a:r>
            <a:endParaRPr lang="en-US" sz="1600" dirty="0"/>
          </a:p>
          <a:p>
            <a:pPr marL="0" lvl="0" indent="0" algn="ctr">
              <a:buNone/>
            </a:pPr>
            <a:endParaRPr lang="en-US" sz="2800" b="1" dirty="0">
              <a:latin typeface="Arial" panose="020B0604020202020204" pitchFamily="34" charset="0"/>
              <a:cs typeface="Arial" panose="020B0604020202020204" pitchFamily="34" charset="0"/>
            </a:endParaRPr>
          </a:p>
        </p:txBody>
      </p:sp>
      <p:sp>
        <p:nvSpPr>
          <p:cNvPr id="4" name="Title 2"/>
          <p:cNvSpPr>
            <a:spLocks noGrp="1"/>
          </p:cNvSpPr>
          <p:nvPr>
            <p:ph type="title"/>
          </p:nvPr>
        </p:nvSpPr>
        <p:spPr>
          <a:xfrm>
            <a:off x="457200" y="133350"/>
            <a:ext cx="8229600" cy="857250"/>
          </a:xfrm>
        </p:spPr>
        <p:txBody>
          <a:bodyPr/>
          <a:lstStyle/>
          <a:p>
            <a:r>
              <a:rPr lang="en-US" dirty="0"/>
              <a:t>Adjourn</a:t>
            </a:r>
          </a:p>
        </p:txBody>
      </p:sp>
    </p:spTree>
    <p:extLst>
      <p:ext uri="{BB962C8B-B14F-4D97-AF65-F5344CB8AC3E}">
        <p14:creationId xmlns:p14="http://schemas.microsoft.com/office/powerpoint/2010/main" val="2552144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57200" y="2143125"/>
            <a:ext cx="8229600" cy="857250"/>
          </a:xfrm>
        </p:spPr>
        <p:txBody>
          <a:bodyPr/>
          <a:lstStyle/>
          <a:p>
            <a:r>
              <a:rPr lang="en-US" dirty="0"/>
              <a:t>Opening Remarks</a:t>
            </a:r>
          </a:p>
        </p:txBody>
      </p:sp>
    </p:spTree>
    <p:extLst>
      <p:ext uri="{BB962C8B-B14F-4D97-AF65-F5344CB8AC3E}">
        <p14:creationId xmlns:p14="http://schemas.microsoft.com/office/powerpoint/2010/main" val="450950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600" dirty="0"/>
              <a:t>Administrative Items</a:t>
            </a:r>
          </a:p>
          <a:p>
            <a:r>
              <a:rPr lang="en-US" sz="1600" dirty="0"/>
              <a:t>Introductions</a:t>
            </a:r>
          </a:p>
          <a:p>
            <a:r>
              <a:rPr lang="en-US" sz="1600" dirty="0"/>
              <a:t>Exercise Objectives and Outcomes</a:t>
            </a:r>
          </a:p>
          <a:p>
            <a:r>
              <a:rPr lang="en-US" sz="1600" dirty="0"/>
              <a:t>Scenario Overview</a:t>
            </a:r>
          </a:p>
          <a:p>
            <a:pPr lvl="1"/>
            <a:r>
              <a:rPr lang="en-US" sz="1600" dirty="0"/>
              <a:t>Confirmed COVID-19 Cases</a:t>
            </a:r>
          </a:p>
          <a:p>
            <a:pPr lvl="1"/>
            <a:r>
              <a:rPr lang="en-US" sz="1600" dirty="0"/>
              <a:t>Hospitalizations and Deaths</a:t>
            </a:r>
          </a:p>
          <a:p>
            <a:r>
              <a:rPr lang="en-US" sz="1600" dirty="0"/>
              <a:t>Facilitated Discussion</a:t>
            </a:r>
          </a:p>
          <a:p>
            <a:r>
              <a:rPr lang="en-US" sz="1600" dirty="0"/>
              <a:t>Adjourn</a:t>
            </a:r>
          </a:p>
        </p:txBody>
      </p:sp>
      <p:sp>
        <p:nvSpPr>
          <p:cNvPr id="3" name="Title 2"/>
          <p:cNvSpPr>
            <a:spLocks noGrp="1"/>
          </p:cNvSpPr>
          <p:nvPr>
            <p:ph type="title"/>
          </p:nvPr>
        </p:nvSpPr>
        <p:spPr/>
        <p:txBody>
          <a:bodyPr/>
          <a:lstStyle/>
          <a:p>
            <a:r>
              <a:rPr lang="en-US" dirty="0"/>
              <a:t>Agenda</a:t>
            </a:r>
          </a:p>
        </p:txBody>
      </p:sp>
    </p:spTree>
    <p:extLst>
      <p:ext uri="{BB962C8B-B14F-4D97-AF65-F5344CB8AC3E}">
        <p14:creationId xmlns:p14="http://schemas.microsoft.com/office/powerpoint/2010/main" val="2827106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600" dirty="0"/>
              <a:t>Emergency Exit and Evacuation</a:t>
            </a:r>
          </a:p>
          <a:p>
            <a:r>
              <a:rPr lang="en-US" sz="1600" dirty="0"/>
              <a:t>Restrooms</a:t>
            </a:r>
          </a:p>
          <a:p>
            <a:r>
              <a:rPr lang="en-US" sz="1600" dirty="0"/>
              <a:t>Situation Manual</a:t>
            </a:r>
          </a:p>
        </p:txBody>
      </p:sp>
      <p:sp>
        <p:nvSpPr>
          <p:cNvPr id="3" name="Title 2"/>
          <p:cNvSpPr>
            <a:spLocks noGrp="1"/>
          </p:cNvSpPr>
          <p:nvPr>
            <p:ph type="title"/>
          </p:nvPr>
        </p:nvSpPr>
        <p:spPr/>
        <p:txBody>
          <a:bodyPr/>
          <a:lstStyle/>
          <a:p>
            <a:r>
              <a:rPr lang="en-US" dirty="0"/>
              <a:t>Administrative Items</a:t>
            </a:r>
          </a:p>
        </p:txBody>
      </p:sp>
    </p:spTree>
    <p:extLst>
      <p:ext uri="{BB962C8B-B14F-4D97-AF65-F5344CB8AC3E}">
        <p14:creationId xmlns:p14="http://schemas.microsoft.com/office/powerpoint/2010/main" val="2904659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600" dirty="0"/>
              <a:t>Name</a:t>
            </a:r>
          </a:p>
          <a:p>
            <a:r>
              <a:rPr lang="en-US" sz="1600" dirty="0"/>
              <a:t>Organization</a:t>
            </a:r>
          </a:p>
        </p:txBody>
      </p:sp>
      <p:sp>
        <p:nvSpPr>
          <p:cNvPr id="3" name="Title 2"/>
          <p:cNvSpPr>
            <a:spLocks noGrp="1"/>
          </p:cNvSpPr>
          <p:nvPr>
            <p:ph type="title"/>
          </p:nvPr>
        </p:nvSpPr>
        <p:spPr/>
        <p:txBody>
          <a:bodyPr/>
          <a:lstStyle/>
          <a:p>
            <a:r>
              <a:rPr lang="en-US" dirty="0"/>
              <a:t>Introductions</a:t>
            </a:r>
          </a:p>
        </p:txBody>
      </p:sp>
    </p:spTree>
    <p:extLst>
      <p:ext uri="{BB962C8B-B14F-4D97-AF65-F5344CB8AC3E}">
        <p14:creationId xmlns:p14="http://schemas.microsoft.com/office/powerpoint/2010/main" val="1481763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Exercise Objectives</a:t>
            </a:r>
          </a:p>
        </p:txBody>
      </p:sp>
      <p:sp>
        <p:nvSpPr>
          <p:cNvPr id="6" name="Content Placeholder 1"/>
          <p:cNvSpPr>
            <a:spLocks noGrp="1"/>
          </p:cNvSpPr>
          <p:nvPr>
            <p:ph idx="1"/>
          </p:nvPr>
        </p:nvSpPr>
        <p:spPr/>
        <p:txBody>
          <a:bodyPr>
            <a:normAutofit/>
          </a:bodyPr>
          <a:lstStyle/>
          <a:p>
            <a:pPr lvl="0"/>
            <a:r>
              <a:rPr lang="en-US" sz="1600" dirty="0"/>
              <a:t>Discuss and determine how government, private sector, and nonprofit organizations will coordinate fatality management operations at the local, state, and national levels </a:t>
            </a:r>
          </a:p>
          <a:p>
            <a:pPr lvl="0"/>
            <a:r>
              <a:rPr lang="en-US" sz="1600" dirty="0"/>
              <a:t>Discuss and determine how response partners will record and track mortality information during the COVID-19 pandemic </a:t>
            </a:r>
          </a:p>
          <a:p>
            <a:pPr lvl="0"/>
            <a:r>
              <a:rPr lang="en-US" sz="1600" dirty="0"/>
              <a:t>Identify laws and regulations that may be altered or relaxed to expedite the process of managing large numbers of decedents </a:t>
            </a:r>
          </a:p>
          <a:p>
            <a:pPr lvl="0"/>
            <a:r>
              <a:rPr lang="en-US" sz="1600" dirty="0"/>
              <a:t>Discuss and determine what resources localities will request from states and what resources states will in turn request from the federal government to support fatality management operations, and discuss options for mitigating resource shortages </a:t>
            </a:r>
          </a:p>
          <a:p>
            <a:pPr lvl="0"/>
            <a:r>
              <a:rPr lang="en-US" sz="1600" dirty="0"/>
              <a:t>Discuss and determine what fatality management support, if any, state and local authorities could obtain from private companies. </a:t>
            </a:r>
          </a:p>
        </p:txBody>
      </p:sp>
    </p:spTree>
    <p:extLst>
      <p:ext uri="{BB962C8B-B14F-4D97-AF65-F5344CB8AC3E}">
        <p14:creationId xmlns:p14="http://schemas.microsoft.com/office/powerpoint/2010/main" val="974153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1600" dirty="0"/>
              <a:t>Discuss and determine what infection control practices response partners will employ when handling human remains and what restrictions state and local jurisdictions may place on visitations and funeral services to mitigate the spread of disease</a:t>
            </a:r>
          </a:p>
          <a:p>
            <a:pPr lvl="0"/>
            <a:r>
              <a:rPr lang="en-US" sz="1600" dirty="0"/>
              <a:t>Discuss and determine workforce protection measures government, private sector, and nonprofit organizations will implement to protect personnel involved in fatality management operations</a:t>
            </a:r>
          </a:p>
          <a:p>
            <a:pPr lvl="0"/>
            <a:r>
              <a:rPr lang="en-US" sz="1600" dirty="0"/>
              <a:t>Discuss and determine behavioral health guidance and support government and nonprofit organizations will provide to family members of the deceased and responders</a:t>
            </a:r>
          </a:p>
          <a:p>
            <a:pPr lvl="0"/>
            <a:r>
              <a:rPr lang="en-US" sz="1600" dirty="0"/>
              <a:t>Discuss and determine how governments and nonprofit organizations will develop and adapt public messaging regarding fatalities and fatality management operations as the number of deaths caused by COVID-19 increases </a:t>
            </a:r>
          </a:p>
          <a:p>
            <a:endParaRPr lang="en-US" dirty="0"/>
          </a:p>
        </p:txBody>
      </p:sp>
      <p:sp>
        <p:nvSpPr>
          <p:cNvPr id="3" name="Title 2"/>
          <p:cNvSpPr>
            <a:spLocks noGrp="1"/>
          </p:cNvSpPr>
          <p:nvPr>
            <p:ph type="title"/>
          </p:nvPr>
        </p:nvSpPr>
        <p:spPr/>
        <p:txBody>
          <a:bodyPr/>
          <a:lstStyle/>
          <a:p>
            <a:r>
              <a:rPr lang="en-US" dirty="0"/>
              <a:t>Exercise Objectives (Cont.)</a:t>
            </a:r>
          </a:p>
        </p:txBody>
      </p:sp>
    </p:spTree>
    <p:extLst>
      <p:ext uri="{BB962C8B-B14F-4D97-AF65-F5344CB8AC3E}">
        <p14:creationId xmlns:p14="http://schemas.microsoft.com/office/powerpoint/2010/main" val="1191037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23950"/>
            <a:ext cx="8229600" cy="3383280"/>
          </a:xfrm>
        </p:spPr>
        <p:txBody>
          <a:bodyPr>
            <a:noAutofit/>
          </a:bodyPr>
          <a:lstStyle/>
          <a:p>
            <a:pPr lvl="0"/>
            <a:r>
              <a:rPr lang="en-US" sz="1600" dirty="0"/>
              <a:t>Confirm the processes by which government, private sector, and nonprofit organizations will coordinate fatality management operations at the local, state, and national levels</a:t>
            </a:r>
          </a:p>
          <a:p>
            <a:pPr lvl="0"/>
            <a:r>
              <a:rPr lang="en-US" sz="1600" dirty="0"/>
              <a:t>Better understand the decisions that elected officials will need to make during a mass fatality event, and what information officials will need to make these decisions  </a:t>
            </a:r>
          </a:p>
          <a:p>
            <a:pPr lvl="0"/>
            <a:r>
              <a:rPr lang="en-US" sz="1600" dirty="0"/>
              <a:t>Better understand the legal and regulatory landscape in which response partners will conduct fatality management operations </a:t>
            </a:r>
          </a:p>
          <a:p>
            <a:pPr lvl="0"/>
            <a:r>
              <a:rPr lang="en-US" sz="1600" dirty="0"/>
              <a:t>Identify key resources that state, local, tribal, and territorial (SLTT) partners will require to manage large numbers of fatalities during the COVID-19 pandemic and identify potential supply chains gaps or shortfalls </a:t>
            </a:r>
          </a:p>
        </p:txBody>
      </p:sp>
      <p:sp>
        <p:nvSpPr>
          <p:cNvPr id="3" name="Title 2"/>
          <p:cNvSpPr>
            <a:spLocks noGrp="1"/>
          </p:cNvSpPr>
          <p:nvPr>
            <p:ph type="title"/>
          </p:nvPr>
        </p:nvSpPr>
        <p:spPr/>
        <p:txBody>
          <a:bodyPr/>
          <a:lstStyle/>
          <a:p>
            <a:r>
              <a:rPr lang="en-US" dirty="0"/>
              <a:t>Exercise Outcomes</a:t>
            </a:r>
          </a:p>
        </p:txBody>
      </p:sp>
    </p:spTree>
    <p:extLst>
      <p:ext uri="{BB962C8B-B14F-4D97-AF65-F5344CB8AC3E}">
        <p14:creationId xmlns:p14="http://schemas.microsoft.com/office/powerpoint/2010/main" val="459761251"/>
      </p:ext>
    </p:extLst>
  </p:cSld>
  <p:clrMapOvr>
    <a:masterClrMapping/>
  </p:clrMapOvr>
</p:sld>
</file>

<file path=ppt/theme/theme1.xml><?xml version="1.0" encoding="utf-8"?>
<a:theme xmlns:a="http://schemas.openxmlformats.org/drawingml/2006/main" name="Office Theme">
  <a:themeElements>
    <a:clrScheme name="ASPR1">
      <a:dk1>
        <a:srgbClr val="102B62"/>
      </a:dk1>
      <a:lt1>
        <a:sysClr val="window" lastClr="FFFFFF"/>
      </a:lt1>
      <a:dk2>
        <a:srgbClr val="1F497D"/>
      </a:dk2>
      <a:lt2>
        <a:srgbClr val="EEECE1"/>
      </a:lt2>
      <a:accent1>
        <a:srgbClr val="5482E1"/>
      </a:accent1>
      <a:accent2>
        <a:srgbClr val="C9C9C9"/>
      </a:accent2>
      <a:accent3>
        <a:srgbClr val="00BCB8"/>
      </a:accent3>
      <a:accent4>
        <a:srgbClr val="C15853"/>
      </a:accent4>
      <a:accent5>
        <a:srgbClr val="BACCF3"/>
      </a:accent5>
      <a:accent6>
        <a:srgbClr val="B7FFF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8_NCEH_ATSDR_combined">
  <a:themeElements>
    <a:clrScheme name="Custom 1">
      <a:dk1>
        <a:srgbClr val="000000"/>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11.xml><?xml version="1.0" encoding="utf-8"?>
<a:theme xmlns:a="http://schemas.openxmlformats.org/drawingml/2006/main" name="9_NCEH_ATSDR_combined">
  <a:themeElements>
    <a:clrScheme name="Custom 8">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EH_ATSDR_combined">
  <a:themeElements>
    <a:clrScheme name="Custom 1">
      <a:dk1>
        <a:srgbClr val="000000"/>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3.xml><?xml version="1.0" encoding="utf-8"?>
<a:theme xmlns:a="http://schemas.openxmlformats.org/drawingml/2006/main" name="1_NCEH_ATSDR_combined">
  <a:themeElements>
    <a:clrScheme name="Custom 1">
      <a:dk1>
        <a:srgbClr val="000000"/>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4.xml><?xml version="1.0" encoding="utf-8"?>
<a:theme xmlns:a="http://schemas.openxmlformats.org/drawingml/2006/main" name="2_NCEH_ATSDR_combined">
  <a:themeElements>
    <a:clrScheme name="Custom 1">
      <a:dk1>
        <a:srgbClr val="000000"/>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5.xml><?xml version="1.0" encoding="utf-8"?>
<a:theme xmlns:a="http://schemas.openxmlformats.org/drawingml/2006/main" name="3_NCEH_ATSDR_combined">
  <a:themeElements>
    <a:clrScheme name="Custom 1">
      <a:dk1>
        <a:srgbClr val="000000"/>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6.xml><?xml version="1.0" encoding="utf-8"?>
<a:theme xmlns:a="http://schemas.openxmlformats.org/drawingml/2006/main" name="4_NCEH_ATSDR_combined">
  <a:themeElements>
    <a:clrScheme name="Custom 1">
      <a:dk1>
        <a:srgbClr val="000000"/>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7.xml><?xml version="1.0" encoding="utf-8"?>
<a:theme xmlns:a="http://schemas.openxmlformats.org/drawingml/2006/main" name="5_NCEH_ATSDR_combined">
  <a:themeElements>
    <a:clrScheme name="Custom 1">
      <a:dk1>
        <a:srgbClr val="000000"/>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8.xml><?xml version="1.0" encoding="utf-8"?>
<a:theme xmlns:a="http://schemas.openxmlformats.org/drawingml/2006/main" name="6_NCEH_ATSDR_combined">
  <a:themeElements>
    <a:clrScheme name="Custom 1">
      <a:dk1>
        <a:srgbClr val="000000"/>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9.xml><?xml version="1.0" encoding="utf-8"?>
<a:theme xmlns:a="http://schemas.openxmlformats.org/drawingml/2006/main" name="7_NCEH_ATSDR_combined">
  <a:themeElements>
    <a:clrScheme name="Custom 8">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B2DBCC8A5E7ED47A7D5CBE7407F1D48" ma:contentTypeVersion="13" ma:contentTypeDescription="Create a new document." ma:contentTypeScope="" ma:versionID="8dfc5e43fe0abab7bb95e907299eb60f">
  <xsd:schema xmlns:xsd="http://www.w3.org/2001/XMLSchema" xmlns:xs="http://www.w3.org/2001/XMLSchema" xmlns:p="http://schemas.microsoft.com/office/2006/metadata/properties" xmlns:ns3="c442bec3-5de2-4848-8046-1525657b99f6" xmlns:ns4="fdc81ec3-f4f6-4609-b50f-04d22d16fef5" targetNamespace="http://schemas.microsoft.com/office/2006/metadata/properties" ma:root="true" ma:fieldsID="d0ed79fde55b7a2d930dd81cf9442ad2" ns3:_="" ns4:_="">
    <xsd:import namespace="c442bec3-5de2-4848-8046-1525657b99f6"/>
    <xsd:import namespace="fdc81ec3-f4f6-4609-b50f-04d22d16fef5"/>
    <xsd:element name="properties">
      <xsd:complexType>
        <xsd:sequence>
          <xsd:element name="documentManagement">
            <xsd:complexType>
              <xsd:all>
                <xsd:element ref="ns3:MediaServiceMetadata" minOccurs="0"/>
                <xsd:element ref="ns3:MediaServiceFastMetadata" minOccurs="0"/>
                <xsd:element ref="ns3:MediaServiceDateTaken"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42bec3-5de2-4848-8046-1525657b99f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c81ec3-f4f6-4609-b50f-04d22d16fef5"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SharingHintHash" ma:index="13"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FBFF6-B324-4F32-BBB1-72F70CD8FA7E}">
  <ds:schemaRefs>
    <ds:schemaRef ds:uri="http://schemas.microsoft.com/sharepoint/v3/contenttype/forms"/>
  </ds:schemaRefs>
</ds:datastoreItem>
</file>

<file path=customXml/itemProps2.xml><?xml version="1.0" encoding="utf-8"?>
<ds:datastoreItem xmlns:ds="http://schemas.openxmlformats.org/officeDocument/2006/customXml" ds:itemID="{65CBEF66-6E2A-4C34-AB37-A9AAACFCB5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42bec3-5de2-4848-8046-1525657b99f6"/>
    <ds:schemaRef ds:uri="fdc81ec3-f4f6-4609-b50f-04d22d16fef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9F847EF-B67A-4F59-803E-7BA1D94D0768}">
  <ds:schemaRefs>
    <ds:schemaRef ds:uri="http://purl.org/dc/terms/"/>
    <ds:schemaRef ds:uri="http://www.w3.org/XML/1998/namespace"/>
    <ds:schemaRef ds:uri="http://purl.org/dc/dcmitype/"/>
    <ds:schemaRef ds:uri="fdc81ec3-f4f6-4609-b50f-04d22d16fef5"/>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schemas.microsoft.com/office/2006/documentManagement/types"/>
    <ds:schemaRef ds:uri="c442bec3-5de2-4848-8046-1525657b99f6"/>
  </ds:schemaRefs>
</ds:datastoreItem>
</file>

<file path=docProps/app.xml><?xml version="1.0" encoding="utf-8"?>
<Properties xmlns="http://schemas.openxmlformats.org/officeDocument/2006/extended-properties" xmlns:vt="http://schemas.openxmlformats.org/officeDocument/2006/docPropsVTypes">
  <TotalTime>8706</TotalTime>
  <Words>983</Words>
  <Application>Microsoft Office PowerPoint</Application>
  <PresentationFormat>On-screen Show (16:9)</PresentationFormat>
  <Paragraphs>82</Paragraphs>
  <Slides>20</Slides>
  <Notes>5</Notes>
  <HiddenSlides>0</HiddenSlides>
  <MMClips>0</MMClips>
  <ScaleCrop>false</ScaleCrop>
  <HeadingPairs>
    <vt:vector size="6" baseType="variant">
      <vt:variant>
        <vt:lpstr>Fonts Used</vt:lpstr>
      </vt:variant>
      <vt:variant>
        <vt:i4>5</vt:i4>
      </vt:variant>
      <vt:variant>
        <vt:lpstr>Theme</vt:lpstr>
      </vt:variant>
      <vt:variant>
        <vt:i4>11</vt:i4>
      </vt:variant>
      <vt:variant>
        <vt:lpstr>Slide Titles</vt:lpstr>
      </vt:variant>
      <vt:variant>
        <vt:i4>20</vt:i4>
      </vt:variant>
    </vt:vector>
  </HeadingPairs>
  <TitlesOfParts>
    <vt:vector size="36" baseType="lpstr">
      <vt:lpstr>Arial</vt:lpstr>
      <vt:lpstr>Calibri</vt:lpstr>
      <vt:lpstr>Courier New</vt:lpstr>
      <vt:lpstr>Myriad Web Pro</vt:lpstr>
      <vt:lpstr>Wingdings</vt:lpstr>
      <vt:lpstr>Office Theme</vt:lpstr>
      <vt:lpstr>NCEH_ATSDR_combined</vt:lpstr>
      <vt:lpstr>1_NCEH_ATSDR_combined</vt:lpstr>
      <vt:lpstr>2_NCEH_ATSDR_combined</vt:lpstr>
      <vt:lpstr>3_NCEH_ATSDR_combined</vt:lpstr>
      <vt:lpstr>4_NCEH_ATSDR_combined</vt:lpstr>
      <vt:lpstr>5_NCEH_ATSDR_combined</vt:lpstr>
      <vt:lpstr>6_NCEH_ATSDR_combined</vt:lpstr>
      <vt:lpstr>7_NCEH_ATSDR_combined</vt:lpstr>
      <vt:lpstr>8_NCEH_ATSDR_combined</vt:lpstr>
      <vt:lpstr>9_NCEH_ATSDR_combined</vt:lpstr>
      <vt:lpstr>Coronavirus Disease 2019 (COVID-19)  Fatality Management Tabletop Exercise</vt:lpstr>
      <vt:lpstr>Instructions</vt:lpstr>
      <vt:lpstr>Opening Remarks</vt:lpstr>
      <vt:lpstr>Agenda</vt:lpstr>
      <vt:lpstr>Administrative Items</vt:lpstr>
      <vt:lpstr>Introductions</vt:lpstr>
      <vt:lpstr>Exercise Objectives</vt:lpstr>
      <vt:lpstr>Exercise Objectives (Cont.)</vt:lpstr>
      <vt:lpstr>Exercise Outcomes</vt:lpstr>
      <vt:lpstr>Exercise Outcomes (Cont.)</vt:lpstr>
      <vt:lpstr>Scenario Overview</vt:lpstr>
      <vt:lpstr>Confirmed COVID-19 Cases</vt:lpstr>
      <vt:lpstr>Daily New Deaths at the State Level</vt:lpstr>
      <vt:lpstr>Daily New Deaths at the Regional Level</vt:lpstr>
      <vt:lpstr>Daily New Deaths at the National Level</vt:lpstr>
      <vt:lpstr>Daily New Deaths at the State, Regional, and National Levels</vt:lpstr>
      <vt:lpstr>Daily New Deaths at the City Level</vt:lpstr>
      <vt:lpstr>Facilitated Discussion</vt:lpstr>
      <vt:lpstr>Closing Remarks</vt:lpstr>
      <vt:lpstr>Adjourn</vt:lpstr>
    </vt:vector>
  </TitlesOfParts>
  <Company>DHHS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Coronavirus Disease 2019 (COVID-19) Fatality Management Tabletop Exercise</dc:title>
  <dc:subject>ASPR PowerPoint Template</dc:subject>
  <dc:creator>Patterson, Tschuna</dc:creator>
  <cp:keywords>covid-19, coronavirus, fatality management, tabletop, ttx, exercise</cp:keywords>
  <cp:lastModifiedBy>Sole Brito, Corina</cp:lastModifiedBy>
  <cp:revision>632</cp:revision>
  <cp:lastPrinted>2020-02-12T13:14:30Z</cp:lastPrinted>
  <dcterms:created xsi:type="dcterms:W3CDTF">2018-01-29T20:56:18Z</dcterms:created>
  <dcterms:modified xsi:type="dcterms:W3CDTF">2020-03-26T22:12:32Z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0x0101002B2DBCC8A5E7ED47A7D5CBE7407F1D48</vt:lpwstr>
  </property>
</Properties>
</file>